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Lst>
  <p:notesMasterIdLst>
    <p:notesMasterId r:id="rId42"/>
  </p:notesMasterIdLst>
  <p:handoutMasterIdLst>
    <p:handoutMasterId r:id="rId43"/>
  </p:handoutMasterIdLst>
  <p:sldIdLst>
    <p:sldId id="329" r:id="rId2"/>
    <p:sldId id="1648" r:id="rId3"/>
    <p:sldId id="509" r:id="rId4"/>
    <p:sldId id="1601" r:id="rId5"/>
    <p:sldId id="504" r:id="rId6"/>
    <p:sldId id="510" r:id="rId7"/>
    <p:sldId id="519" r:id="rId8"/>
    <p:sldId id="1657" r:id="rId9"/>
    <p:sldId id="1651" r:id="rId10"/>
    <p:sldId id="313" r:id="rId11"/>
    <p:sldId id="1644" r:id="rId12"/>
    <p:sldId id="1647" r:id="rId13"/>
    <p:sldId id="1656" r:id="rId14"/>
    <p:sldId id="1652" r:id="rId15"/>
    <p:sldId id="269" r:id="rId16"/>
    <p:sldId id="512" r:id="rId17"/>
    <p:sldId id="271" r:id="rId18"/>
    <p:sldId id="1600" r:id="rId19"/>
    <p:sldId id="1654" r:id="rId20"/>
    <p:sldId id="1655" r:id="rId21"/>
    <p:sldId id="539" r:id="rId22"/>
    <p:sldId id="1658" r:id="rId23"/>
    <p:sldId id="272" r:id="rId24"/>
    <p:sldId id="1653" r:id="rId25"/>
    <p:sldId id="1602" r:id="rId26"/>
    <p:sldId id="540" r:id="rId27"/>
    <p:sldId id="481" r:id="rId28"/>
    <p:sldId id="1595" r:id="rId29"/>
    <p:sldId id="463" r:id="rId30"/>
    <p:sldId id="462" r:id="rId31"/>
    <p:sldId id="1594" r:id="rId32"/>
    <p:sldId id="1598" r:id="rId33"/>
    <p:sldId id="1599" r:id="rId34"/>
    <p:sldId id="290" r:id="rId35"/>
    <p:sldId id="1596" r:id="rId36"/>
    <p:sldId id="1603" r:id="rId37"/>
    <p:sldId id="502" r:id="rId38"/>
    <p:sldId id="448" r:id="rId39"/>
    <p:sldId id="477" r:id="rId40"/>
    <p:sldId id="47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99"/>
    <a:srgbClr val="66FFCC"/>
    <a:srgbClr val="5B608A"/>
    <a:srgbClr val="FFDF6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0E53A8-EA4B-4AEA-BA81-5B2749E7D8F7}" v="14" dt="2020-06-08T15:15:14.598"/>
  </p1510:revLst>
</p1510:revInfo>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251" autoAdjust="0"/>
    <p:restoredTop sz="94660"/>
  </p:normalViewPr>
  <p:slideViewPr>
    <p:cSldViewPr snapToGrid="0">
      <p:cViewPr varScale="1">
        <p:scale>
          <a:sx n="80" d="100"/>
          <a:sy n="80" d="100"/>
        </p:scale>
        <p:origin x="82" y="29"/>
      </p:cViewPr>
      <p:guideLst>
        <p:guide orient="horz" pos="2160"/>
        <p:guide pos="3840"/>
      </p:guideLst>
    </p:cSldViewPr>
  </p:slideViewPr>
  <p:notesTextViewPr>
    <p:cViewPr>
      <p:scale>
        <a:sx n="1" d="1"/>
        <a:sy n="1" d="1"/>
      </p:scale>
      <p:origin x="0" y="0"/>
    </p:cViewPr>
  </p:notesTextViewPr>
  <p:notesViewPr>
    <p:cSldViewPr snapToGrid="0">
      <p:cViewPr varScale="1">
        <p:scale>
          <a:sx n="69" d="100"/>
          <a:sy n="69" d="100"/>
        </p:scale>
        <p:origin x="326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Deardurff" userId="a22eae058e899168" providerId="LiveId" clId="{6AEB8072-A1C2-472D-A305-D07E2DD8D5A8}"/>
    <pc:docChg chg="custSel addSld delSld modSld modMainMaster">
      <pc:chgData name="John Deardurff" userId="a22eae058e899168" providerId="LiveId" clId="{6AEB8072-A1C2-472D-A305-D07E2DD8D5A8}" dt="2020-01-31T14:20:55.004" v="149" actId="20577"/>
      <pc:docMkLst>
        <pc:docMk/>
      </pc:docMkLst>
      <pc:sldChg chg="del">
        <pc:chgData name="John Deardurff" userId="a22eae058e899168" providerId="LiveId" clId="{6AEB8072-A1C2-472D-A305-D07E2DD8D5A8}" dt="2019-12-19T12:58:15.786" v="6"/>
        <pc:sldMkLst>
          <pc:docMk/>
          <pc:sldMk cId="15682733" sldId="290"/>
        </pc:sldMkLst>
      </pc:sldChg>
      <pc:sldChg chg="addSp delSp modSp mod">
        <pc:chgData name="John Deardurff" userId="a22eae058e899168" providerId="LiveId" clId="{6AEB8072-A1C2-472D-A305-D07E2DD8D5A8}" dt="2020-01-29T20:07:48.458" v="110" actId="20577"/>
        <pc:sldMkLst>
          <pc:docMk/>
          <pc:sldMk cId="3305371302" sldId="457"/>
        </pc:sldMkLst>
        <pc:spChg chg="mod">
          <ac:chgData name="John Deardurff" userId="a22eae058e899168" providerId="LiveId" clId="{6AEB8072-A1C2-472D-A305-D07E2DD8D5A8}" dt="2020-01-29T20:06:12.033" v="76" actId="20577"/>
          <ac:spMkLst>
            <pc:docMk/>
            <pc:sldMk cId="3305371302" sldId="457"/>
            <ac:spMk id="3" creationId="{772D9EC5-AF19-4384-AC0D-2267FEE5AAF2}"/>
          </ac:spMkLst>
        </pc:spChg>
        <pc:spChg chg="mod">
          <ac:chgData name="John Deardurff" userId="a22eae058e899168" providerId="LiveId" clId="{6AEB8072-A1C2-472D-A305-D07E2DD8D5A8}" dt="2020-01-29T20:07:26.464" v="106" actId="255"/>
          <ac:spMkLst>
            <pc:docMk/>
            <pc:sldMk cId="3305371302" sldId="457"/>
            <ac:spMk id="6" creationId="{00000000-0000-0000-0000-000000000000}"/>
          </ac:spMkLst>
        </pc:spChg>
        <pc:spChg chg="mod">
          <ac:chgData name="John Deardurff" userId="a22eae058e899168" providerId="LiveId" clId="{6AEB8072-A1C2-472D-A305-D07E2DD8D5A8}" dt="2020-01-29T20:07:48.458" v="110" actId="20577"/>
          <ac:spMkLst>
            <pc:docMk/>
            <pc:sldMk cId="3305371302" sldId="457"/>
            <ac:spMk id="10" creationId="{95BEEC9C-66EE-40D9-AF41-361E9CF2A775}"/>
          </ac:spMkLst>
        </pc:spChg>
        <pc:picChg chg="add del mod">
          <ac:chgData name="John Deardurff" userId="a22eae058e899168" providerId="LiveId" clId="{6AEB8072-A1C2-472D-A305-D07E2DD8D5A8}" dt="2020-01-16T15:21:51.056" v="51" actId="478"/>
          <ac:picMkLst>
            <pc:docMk/>
            <pc:sldMk cId="3305371302" sldId="457"/>
            <ac:picMk id="5" creationId="{E105852D-C472-4CDA-9824-2971202A9D02}"/>
          </ac:picMkLst>
        </pc:picChg>
        <pc:picChg chg="add del mod">
          <ac:chgData name="John Deardurff" userId="a22eae058e899168" providerId="LiveId" clId="{6AEB8072-A1C2-472D-A305-D07E2DD8D5A8}" dt="2020-01-29T20:06:15.464" v="77" actId="478"/>
          <ac:picMkLst>
            <pc:docMk/>
            <pc:sldMk cId="3305371302" sldId="457"/>
            <ac:picMk id="8" creationId="{83E0891A-823E-4D7B-BCE6-DD6CC15CE915}"/>
          </ac:picMkLst>
        </pc:picChg>
      </pc:sldChg>
      <pc:sldChg chg="add">
        <pc:chgData name="John Deardurff" userId="a22eae058e899168" providerId="LiveId" clId="{6AEB8072-A1C2-472D-A305-D07E2DD8D5A8}" dt="2019-12-19T12:53:59.264" v="1"/>
        <pc:sldMkLst>
          <pc:docMk/>
          <pc:sldMk cId="2495089716" sldId="462"/>
        </pc:sldMkLst>
      </pc:sldChg>
      <pc:sldChg chg="modSp mod">
        <pc:chgData name="John Deardurff" userId="a22eae058e899168" providerId="LiveId" clId="{6AEB8072-A1C2-472D-A305-D07E2DD8D5A8}" dt="2020-01-31T14:20:55.004" v="149" actId="20577"/>
        <pc:sldMkLst>
          <pc:docMk/>
          <pc:sldMk cId="4068597581" sldId="463"/>
        </pc:sldMkLst>
        <pc:spChg chg="mod">
          <ac:chgData name="John Deardurff" userId="a22eae058e899168" providerId="LiveId" clId="{6AEB8072-A1C2-472D-A305-D07E2DD8D5A8}" dt="2020-01-31T14:20:55.004" v="149" actId="20577"/>
          <ac:spMkLst>
            <pc:docMk/>
            <pc:sldMk cId="4068597581" sldId="463"/>
            <ac:spMk id="8" creationId="{BC1AB25F-AF63-4E53-88D5-F2AF6C4F522A}"/>
          </ac:spMkLst>
        </pc:spChg>
      </pc:sldChg>
      <pc:sldChg chg="add del">
        <pc:chgData name="John Deardurff" userId="a22eae058e899168" providerId="LiveId" clId="{6AEB8072-A1C2-472D-A305-D07E2DD8D5A8}" dt="2019-12-19T12:54:25.478" v="3" actId="47"/>
        <pc:sldMkLst>
          <pc:docMk/>
          <pc:sldMk cId="515589684" sldId="1593"/>
        </pc:sldMkLst>
      </pc:sldChg>
      <pc:sldChg chg="add">
        <pc:chgData name="John Deardurff" userId="a22eae058e899168" providerId="LiveId" clId="{6AEB8072-A1C2-472D-A305-D07E2DD8D5A8}" dt="2019-12-19T12:53:59.264" v="1"/>
        <pc:sldMkLst>
          <pc:docMk/>
          <pc:sldMk cId="4115217433" sldId="1594"/>
        </pc:sldMkLst>
      </pc:sldChg>
      <pc:sldChg chg="add">
        <pc:chgData name="John Deardurff" userId="a22eae058e899168" providerId="LiveId" clId="{6AEB8072-A1C2-472D-A305-D07E2DD8D5A8}" dt="2019-12-19T12:53:59.264" v="1"/>
        <pc:sldMkLst>
          <pc:docMk/>
          <pc:sldMk cId="1402416761" sldId="1595"/>
        </pc:sldMkLst>
      </pc:sldChg>
      <pc:sldChg chg="modSp add mod">
        <pc:chgData name="John Deardurff" userId="a22eae058e899168" providerId="LiveId" clId="{6AEB8072-A1C2-472D-A305-D07E2DD8D5A8}" dt="2019-12-19T12:54:34.127" v="5" actId="1076"/>
        <pc:sldMkLst>
          <pc:docMk/>
          <pc:sldMk cId="144088480" sldId="1596"/>
        </pc:sldMkLst>
        <pc:spChg chg="mod">
          <ac:chgData name="John Deardurff" userId="a22eae058e899168" providerId="LiveId" clId="{6AEB8072-A1C2-472D-A305-D07E2DD8D5A8}" dt="2019-12-19T12:54:34.127" v="5" actId="1076"/>
          <ac:spMkLst>
            <pc:docMk/>
            <pc:sldMk cId="144088480" sldId="1596"/>
            <ac:spMk id="11" creationId="{95AE7C88-91AF-4978-9358-B022FF5E6133}"/>
          </ac:spMkLst>
        </pc:spChg>
        <pc:picChg chg="mod">
          <ac:chgData name="John Deardurff" userId="a22eae058e899168" providerId="LiveId" clId="{6AEB8072-A1C2-472D-A305-D07E2DD8D5A8}" dt="2019-12-19T12:54:30.685" v="4" actId="1076"/>
          <ac:picMkLst>
            <pc:docMk/>
            <pc:sldMk cId="144088480" sldId="1596"/>
            <ac:picMk id="2" creationId="{6ED6066C-6817-4CBD-B175-6B4B3AE246BB}"/>
          </ac:picMkLst>
        </pc:picChg>
      </pc:sldChg>
      <pc:sldChg chg="add">
        <pc:chgData name="John Deardurff" userId="a22eae058e899168" providerId="LiveId" clId="{6AEB8072-A1C2-472D-A305-D07E2DD8D5A8}" dt="2019-12-19T12:53:59.264" v="1"/>
        <pc:sldMkLst>
          <pc:docMk/>
          <pc:sldMk cId="3521977799" sldId="1598"/>
        </pc:sldMkLst>
      </pc:sldChg>
      <pc:sldChg chg="modSp add mod">
        <pc:chgData name="John Deardurff" userId="a22eae058e899168" providerId="LiveId" clId="{6AEB8072-A1C2-472D-A305-D07E2DD8D5A8}" dt="2019-12-19T12:54:21.437" v="2" actId="1076"/>
        <pc:sldMkLst>
          <pc:docMk/>
          <pc:sldMk cId="3835436535" sldId="1599"/>
        </pc:sldMkLst>
        <pc:spChg chg="mod">
          <ac:chgData name="John Deardurff" userId="a22eae058e899168" providerId="LiveId" clId="{6AEB8072-A1C2-472D-A305-D07E2DD8D5A8}" dt="2019-12-19T12:54:21.437" v="2" actId="1076"/>
          <ac:spMkLst>
            <pc:docMk/>
            <pc:sldMk cId="3835436535" sldId="1599"/>
            <ac:spMk id="5" creationId="{00000000-0000-0000-0000-000000000000}"/>
          </ac:spMkLst>
        </pc:spChg>
        <pc:spChg chg="mod">
          <ac:chgData name="John Deardurff" userId="a22eae058e899168" providerId="LiveId" clId="{6AEB8072-A1C2-472D-A305-D07E2DD8D5A8}" dt="2019-12-19T12:54:21.437" v="2" actId="1076"/>
          <ac:spMkLst>
            <pc:docMk/>
            <pc:sldMk cId="3835436535" sldId="1599"/>
            <ac:spMk id="8" creationId="{00000000-0000-0000-0000-000000000000}"/>
          </ac:spMkLst>
        </pc:spChg>
        <pc:spChg chg="mod">
          <ac:chgData name="John Deardurff" userId="a22eae058e899168" providerId="LiveId" clId="{6AEB8072-A1C2-472D-A305-D07E2DD8D5A8}" dt="2019-12-19T12:54:21.437" v="2" actId="1076"/>
          <ac:spMkLst>
            <pc:docMk/>
            <pc:sldMk cId="3835436535" sldId="1599"/>
            <ac:spMk id="9" creationId="{00000000-0000-0000-0000-000000000000}"/>
          </ac:spMkLst>
        </pc:spChg>
        <pc:picChg chg="mod">
          <ac:chgData name="John Deardurff" userId="a22eae058e899168" providerId="LiveId" clId="{6AEB8072-A1C2-472D-A305-D07E2DD8D5A8}" dt="2019-12-19T12:54:21.437" v="2" actId="1076"/>
          <ac:picMkLst>
            <pc:docMk/>
            <pc:sldMk cId="3835436535" sldId="1599"/>
            <ac:picMk id="3" creationId="{2F2CAA6C-6BEB-4C1E-95DB-B064800B4E09}"/>
          </ac:picMkLst>
        </pc:picChg>
        <pc:picChg chg="mod">
          <ac:chgData name="John Deardurff" userId="a22eae058e899168" providerId="LiveId" clId="{6AEB8072-A1C2-472D-A305-D07E2DD8D5A8}" dt="2019-12-19T12:54:21.437" v="2" actId="1076"/>
          <ac:picMkLst>
            <pc:docMk/>
            <pc:sldMk cId="3835436535" sldId="1599"/>
            <ac:picMk id="10" creationId="{916DACB0-5B80-4FCE-AA9D-4FEFED1969E9}"/>
          </ac:picMkLst>
        </pc:picChg>
        <pc:picChg chg="mod">
          <ac:chgData name="John Deardurff" userId="a22eae058e899168" providerId="LiveId" clId="{6AEB8072-A1C2-472D-A305-D07E2DD8D5A8}" dt="2019-12-19T12:54:21.437" v="2" actId="1076"/>
          <ac:picMkLst>
            <pc:docMk/>
            <pc:sldMk cId="3835436535" sldId="1599"/>
            <ac:picMk id="12" creationId="{E95D8A78-B55C-453E-91FA-F586010ECEEF}"/>
          </ac:picMkLst>
        </pc:picChg>
      </pc:sldChg>
      <pc:sldMasterChg chg="modSldLayout">
        <pc:chgData name="John Deardurff" userId="a22eae058e899168" providerId="LiveId" clId="{6AEB8072-A1C2-472D-A305-D07E2DD8D5A8}" dt="2020-01-29T20:06:59.464" v="104" actId="207"/>
        <pc:sldMasterMkLst>
          <pc:docMk/>
          <pc:sldMasterMk cId="1770304735" sldId="2147483715"/>
        </pc:sldMasterMkLst>
        <pc:sldLayoutChg chg="modSp mod">
          <pc:chgData name="John Deardurff" userId="a22eae058e899168" providerId="LiveId" clId="{6AEB8072-A1C2-472D-A305-D07E2DD8D5A8}" dt="2020-01-29T20:06:59.464" v="104" actId="207"/>
          <pc:sldLayoutMkLst>
            <pc:docMk/>
            <pc:sldMasterMk cId="1770304735" sldId="2147483715"/>
            <pc:sldLayoutMk cId="3354958344" sldId="2147483800"/>
          </pc:sldLayoutMkLst>
          <pc:spChg chg="mod">
            <ac:chgData name="John Deardurff" userId="a22eae058e899168" providerId="LiveId" clId="{6AEB8072-A1C2-472D-A305-D07E2DD8D5A8}" dt="2020-01-29T20:06:43.104" v="102" actId="14100"/>
            <ac:spMkLst>
              <pc:docMk/>
              <pc:sldMasterMk cId="1770304735" sldId="2147483715"/>
              <pc:sldLayoutMk cId="3354958344" sldId="2147483800"/>
              <ac:spMk id="10" creationId="{00000000-0000-0000-0000-000000000000}"/>
            </ac:spMkLst>
          </pc:spChg>
          <pc:spChg chg="mod">
            <ac:chgData name="John Deardurff" userId="a22eae058e899168" providerId="LiveId" clId="{6AEB8072-A1C2-472D-A305-D07E2DD8D5A8}" dt="2020-01-29T20:06:59.464" v="104" actId="207"/>
            <ac:spMkLst>
              <pc:docMk/>
              <pc:sldMasterMk cId="1770304735" sldId="2147483715"/>
              <pc:sldLayoutMk cId="3354958344" sldId="2147483800"/>
              <ac:spMk id="16" creationId="{00000000-0000-0000-0000-000000000000}"/>
            </ac:spMkLst>
          </pc:spChg>
          <pc:picChg chg="mod">
            <ac:chgData name="John Deardurff" userId="a22eae058e899168" providerId="LiveId" clId="{6AEB8072-A1C2-472D-A305-D07E2DD8D5A8}" dt="2020-01-29T20:06:48.270" v="103" actId="14100"/>
            <ac:picMkLst>
              <pc:docMk/>
              <pc:sldMasterMk cId="1770304735" sldId="2147483715"/>
              <pc:sldLayoutMk cId="3354958344" sldId="2147483800"/>
              <ac:picMk id="8" creationId="{00000000-0000-0000-0000-000000000000}"/>
            </ac:picMkLst>
          </pc:picChg>
        </pc:sldLayoutChg>
      </pc:sldMasterChg>
    </pc:docChg>
  </pc:docChgLst>
  <pc:docChgLst>
    <pc:chgData name="John Deardurff" userId="a22eae058e899168" providerId="LiveId" clId="{DF0E53A8-EA4B-4AEA-BA81-5B2749E7D8F7}"/>
    <pc:docChg chg="undo custSel addSld delSld modSld">
      <pc:chgData name="John Deardurff" userId="a22eae058e899168" providerId="LiveId" clId="{DF0E53A8-EA4B-4AEA-BA81-5B2749E7D8F7}" dt="2020-06-08T15:15:23.674" v="219" actId="1076"/>
      <pc:docMkLst>
        <pc:docMk/>
      </pc:docMkLst>
      <pc:sldChg chg="modSp del mod">
        <pc:chgData name="John Deardurff" userId="a22eae058e899168" providerId="LiveId" clId="{DF0E53A8-EA4B-4AEA-BA81-5B2749E7D8F7}" dt="2020-06-08T15:14:41.266" v="212" actId="47"/>
        <pc:sldMkLst>
          <pc:docMk/>
          <pc:sldMk cId="4035972676" sldId="537"/>
        </pc:sldMkLst>
        <pc:picChg chg="mod">
          <ac:chgData name="John Deardurff" userId="a22eae058e899168" providerId="LiveId" clId="{DF0E53A8-EA4B-4AEA-BA81-5B2749E7D8F7}" dt="2020-06-08T15:13:46.384" v="203" actId="14100"/>
          <ac:picMkLst>
            <pc:docMk/>
            <pc:sldMk cId="4035972676" sldId="537"/>
            <ac:picMk id="4" creationId="{52B194B0-7251-44C9-B13A-6E4541D79AF8}"/>
          </ac:picMkLst>
        </pc:picChg>
      </pc:sldChg>
      <pc:sldChg chg="modSp mod">
        <pc:chgData name="John Deardurff" userId="a22eae058e899168" providerId="LiveId" clId="{DF0E53A8-EA4B-4AEA-BA81-5B2749E7D8F7}" dt="2020-06-08T15:03:03.468" v="12" actId="20577"/>
        <pc:sldMkLst>
          <pc:docMk/>
          <pc:sldMk cId="2943056341" sldId="1648"/>
        </pc:sldMkLst>
        <pc:spChg chg="mod">
          <ac:chgData name="John Deardurff" userId="a22eae058e899168" providerId="LiveId" clId="{DF0E53A8-EA4B-4AEA-BA81-5B2749E7D8F7}" dt="2020-06-08T15:03:03.468" v="12" actId="20577"/>
          <ac:spMkLst>
            <pc:docMk/>
            <pc:sldMk cId="2943056341" sldId="1648"/>
            <ac:spMk id="10" creationId="{95BEEC9C-66EE-40D9-AF41-361E9CF2A775}"/>
          </ac:spMkLst>
        </pc:spChg>
      </pc:sldChg>
      <pc:sldChg chg="addSp delSp modSp add mod">
        <pc:chgData name="John Deardurff" userId="a22eae058e899168" providerId="LiveId" clId="{DF0E53A8-EA4B-4AEA-BA81-5B2749E7D8F7}" dt="2020-06-08T15:08:17.654" v="189" actId="947"/>
        <pc:sldMkLst>
          <pc:docMk/>
          <pc:sldMk cId="831638020" sldId="1657"/>
        </pc:sldMkLst>
        <pc:spChg chg="mod">
          <ac:chgData name="John Deardurff" userId="a22eae058e899168" providerId="LiveId" clId="{DF0E53A8-EA4B-4AEA-BA81-5B2749E7D8F7}" dt="2020-06-08T15:03:36.537" v="44" actId="20577"/>
          <ac:spMkLst>
            <pc:docMk/>
            <pc:sldMk cId="831638020" sldId="1657"/>
            <ac:spMk id="3" creationId="{8764AC26-C70A-49C3-9613-E96102DBABAE}"/>
          </ac:spMkLst>
        </pc:spChg>
        <pc:spChg chg="add mod">
          <ac:chgData name="John Deardurff" userId="a22eae058e899168" providerId="LiveId" clId="{DF0E53A8-EA4B-4AEA-BA81-5B2749E7D8F7}" dt="2020-06-08T15:07:10.300" v="177" actId="14100"/>
          <ac:spMkLst>
            <pc:docMk/>
            <pc:sldMk cId="831638020" sldId="1657"/>
            <ac:spMk id="5" creationId="{D0400361-CAC7-4AD8-84E8-C0A29B3D6322}"/>
          </ac:spMkLst>
        </pc:spChg>
        <pc:spChg chg="add del mod">
          <ac:chgData name="John Deardurff" userId="a22eae058e899168" providerId="LiveId" clId="{DF0E53A8-EA4B-4AEA-BA81-5B2749E7D8F7}" dt="2020-06-08T15:08:04.087" v="186" actId="478"/>
          <ac:spMkLst>
            <pc:docMk/>
            <pc:sldMk cId="831638020" sldId="1657"/>
            <ac:spMk id="7" creationId="{ABA5A241-FC5B-4649-8AC7-97877BBCA670}"/>
          </ac:spMkLst>
        </pc:spChg>
        <pc:spChg chg="add mod">
          <ac:chgData name="John Deardurff" userId="a22eae058e899168" providerId="LiveId" clId="{DF0E53A8-EA4B-4AEA-BA81-5B2749E7D8F7}" dt="2020-06-08T15:08:17.654" v="189" actId="947"/>
          <ac:spMkLst>
            <pc:docMk/>
            <pc:sldMk cId="831638020" sldId="1657"/>
            <ac:spMk id="8" creationId="{F53B0B3D-CC52-412A-B1BE-43D8DDA86630}"/>
          </ac:spMkLst>
        </pc:spChg>
        <pc:graphicFrameChg chg="del">
          <ac:chgData name="John Deardurff" userId="a22eae058e899168" providerId="LiveId" clId="{DF0E53A8-EA4B-4AEA-BA81-5B2749E7D8F7}" dt="2020-06-08T15:03:44.881" v="45" actId="478"/>
          <ac:graphicFrameMkLst>
            <pc:docMk/>
            <pc:sldMk cId="831638020" sldId="1657"/>
            <ac:graphicFrameMk id="6" creationId="{6E31FA76-6AB6-452B-A651-57C199BFB1A3}"/>
          </ac:graphicFrameMkLst>
        </pc:graphicFrameChg>
        <pc:picChg chg="add mod">
          <ac:chgData name="John Deardurff" userId="a22eae058e899168" providerId="LiveId" clId="{DF0E53A8-EA4B-4AEA-BA81-5B2749E7D8F7}" dt="2020-06-08T15:04:09.453" v="50" actId="1076"/>
          <ac:picMkLst>
            <pc:docMk/>
            <pc:sldMk cId="831638020" sldId="1657"/>
            <ac:picMk id="4" creationId="{16C89BE0-0F47-4167-9561-01F66C85132C}"/>
          </ac:picMkLst>
        </pc:picChg>
      </pc:sldChg>
      <pc:sldChg chg="addSp delSp modSp add mod">
        <pc:chgData name="John Deardurff" userId="a22eae058e899168" providerId="LiveId" clId="{DF0E53A8-EA4B-4AEA-BA81-5B2749E7D8F7}" dt="2020-06-08T15:15:23.674" v="219" actId="1076"/>
        <pc:sldMkLst>
          <pc:docMk/>
          <pc:sldMk cId="726144861" sldId="1658"/>
        </pc:sldMkLst>
        <pc:spChg chg="add mod">
          <ac:chgData name="John Deardurff" userId="a22eae058e899168" providerId="LiveId" clId="{DF0E53A8-EA4B-4AEA-BA81-5B2749E7D8F7}" dt="2020-06-08T15:15:14.614" v="214" actId="947"/>
          <ac:spMkLst>
            <pc:docMk/>
            <pc:sldMk cId="726144861" sldId="1658"/>
            <ac:spMk id="2" creationId="{475971A9-613D-4609-A27D-F5357CCB1DED}"/>
          </ac:spMkLst>
        </pc:spChg>
        <pc:picChg chg="del">
          <ac:chgData name="John Deardurff" userId="a22eae058e899168" providerId="LiveId" clId="{DF0E53A8-EA4B-4AEA-BA81-5B2749E7D8F7}" dt="2020-06-08T15:11:53.109" v="192" actId="478"/>
          <ac:picMkLst>
            <pc:docMk/>
            <pc:sldMk cId="726144861" sldId="1658"/>
            <ac:picMk id="4" creationId="{52B194B0-7251-44C9-B13A-6E4541D79AF8}"/>
          </ac:picMkLst>
        </pc:picChg>
        <pc:picChg chg="add mod">
          <ac:chgData name="John Deardurff" userId="a22eae058e899168" providerId="LiveId" clId="{DF0E53A8-EA4B-4AEA-BA81-5B2749E7D8F7}" dt="2020-06-08T15:15:23.674" v="219" actId="1076"/>
          <ac:picMkLst>
            <pc:docMk/>
            <pc:sldMk cId="726144861" sldId="1658"/>
            <ac:picMk id="5" creationId="{0DC5DA00-75CB-4C35-BDD5-09C22582AFD6}"/>
          </ac:picMkLst>
        </pc:picChg>
      </pc:sldChg>
    </pc:docChg>
  </pc:docChgLst>
  <pc:docChgLst>
    <pc:chgData name="John Deardurff" userId="a22eae058e899168" providerId="LiveId" clId="{9B5CE66D-B66C-4D37-AFFE-5996433E755C}"/>
    <pc:docChg chg="addSld delSld modSld">
      <pc:chgData name="John Deardurff" userId="a22eae058e899168" providerId="LiveId" clId="{9B5CE66D-B66C-4D37-AFFE-5996433E755C}" dt="2020-04-06T15:42:22.774" v="23" actId="729"/>
      <pc:docMkLst>
        <pc:docMk/>
      </pc:docMkLst>
      <pc:sldChg chg="mod modShow">
        <pc:chgData name="John Deardurff" userId="a22eae058e899168" providerId="LiveId" clId="{9B5CE66D-B66C-4D37-AFFE-5996433E755C}" dt="2020-04-06T15:42:20.848" v="22" actId="729"/>
        <pc:sldMkLst>
          <pc:docMk/>
          <pc:sldMk cId="2554998777" sldId="477"/>
        </pc:sldMkLst>
      </pc:sldChg>
      <pc:sldChg chg="mod modShow">
        <pc:chgData name="John Deardurff" userId="a22eae058e899168" providerId="LiveId" clId="{9B5CE66D-B66C-4D37-AFFE-5996433E755C}" dt="2020-04-06T15:42:22.774" v="23" actId="729"/>
        <pc:sldMkLst>
          <pc:docMk/>
          <pc:sldMk cId="2331394718" sldId="478"/>
        </pc:sldMkLst>
      </pc:sldChg>
      <pc:sldChg chg="modSp mod">
        <pc:chgData name="John Deardurff" userId="a22eae058e899168" providerId="LiveId" clId="{9B5CE66D-B66C-4D37-AFFE-5996433E755C}" dt="2020-04-06T15:38:20.094" v="17" actId="20577"/>
        <pc:sldMkLst>
          <pc:docMk/>
          <pc:sldMk cId="2943056341" sldId="1648"/>
        </pc:sldMkLst>
        <pc:spChg chg="mod">
          <ac:chgData name="John Deardurff" userId="a22eae058e899168" providerId="LiveId" clId="{9B5CE66D-B66C-4D37-AFFE-5996433E755C}" dt="2020-04-06T15:38:20.094" v="17" actId="20577"/>
          <ac:spMkLst>
            <pc:docMk/>
            <pc:sldMk cId="2943056341" sldId="1648"/>
            <ac:spMk id="10" creationId="{95BEEC9C-66EE-40D9-AF41-361E9CF2A775}"/>
          </ac:spMkLst>
        </pc:spChg>
      </pc:sldChg>
      <pc:sldChg chg="del">
        <pc:chgData name="John Deardurff" userId="a22eae058e899168" providerId="LiveId" clId="{9B5CE66D-B66C-4D37-AFFE-5996433E755C}" dt="2020-04-06T15:39:17.249" v="18" actId="2696"/>
        <pc:sldMkLst>
          <pc:docMk/>
          <pc:sldMk cId="2076173432" sldId="1649"/>
        </pc:sldMkLst>
      </pc:sldChg>
      <pc:sldChg chg="del">
        <pc:chgData name="John Deardurff" userId="a22eae058e899168" providerId="LiveId" clId="{9B5CE66D-B66C-4D37-AFFE-5996433E755C}" dt="2020-04-06T15:40:28.388" v="19" actId="2696"/>
        <pc:sldMkLst>
          <pc:docMk/>
          <pc:sldMk cId="947106287" sldId="1650"/>
        </pc:sldMkLst>
      </pc:sldChg>
      <pc:sldChg chg="add">
        <pc:chgData name="John Deardurff" userId="a22eae058e899168" providerId="LiveId" clId="{9B5CE66D-B66C-4D37-AFFE-5996433E755C}" dt="2020-04-06T15:40:36.604" v="20" actId="22"/>
        <pc:sldMkLst>
          <pc:docMk/>
          <pc:sldMk cId="947106287" sldId="1655"/>
        </pc:sldMkLst>
      </pc:sldChg>
      <pc:sldChg chg="add">
        <pc:chgData name="John Deardurff" userId="a22eae058e899168" providerId="LiveId" clId="{9B5CE66D-B66C-4D37-AFFE-5996433E755C}" dt="2020-04-06T15:40:46.694" v="21" actId="22"/>
        <pc:sldMkLst>
          <pc:docMk/>
          <pc:sldMk cId="938008391" sldId="1656"/>
        </pc:sldMkLst>
      </pc:sldChg>
    </pc:docChg>
  </pc:docChgLst>
  <pc:docChgLst>
    <pc:chgData name="John Deardurff" userId="a22eae058e899168" providerId="LiveId" clId="{9362D785-DBB7-4A56-9A43-7839AC62D393}"/>
    <pc:docChg chg="delSld">
      <pc:chgData name="John Deardurff" userId="a22eae058e899168" providerId="LiveId" clId="{9362D785-DBB7-4A56-9A43-7839AC62D393}" dt="2020-05-02T10:23:06.663" v="0" actId="47"/>
      <pc:docMkLst>
        <pc:docMk/>
      </pc:docMkLst>
      <pc:sldChg chg="del">
        <pc:chgData name="John Deardurff" userId="a22eae058e899168" providerId="LiveId" clId="{9362D785-DBB7-4A56-9A43-7839AC62D393}" dt="2020-05-02T10:23:06.663" v="0" actId="47"/>
        <pc:sldMkLst>
          <pc:docMk/>
          <pc:sldMk cId="3305371302" sldId="457"/>
        </pc:sldMkLst>
      </pc:sldChg>
    </pc:docChg>
  </pc:docChgLst>
  <pc:docChgLst>
    <pc:chgData name="John Deardurff" userId="a22eae058e899168" providerId="LiveId" clId="{1279B9B5-2E27-4D03-BBC5-96F04AC5D791}"/>
    <pc:docChg chg="undo custSel addSld delSld modSld sldOrd modMainMaster">
      <pc:chgData name="John Deardurff" userId="a22eae058e899168" providerId="LiveId" clId="{1279B9B5-2E27-4D03-BBC5-96F04AC5D791}" dt="2019-08-03T09:28:52.593" v="2861" actId="20577"/>
      <pc:docMkLst>
        <pc:docMk/>
      </pc:docMkLst>
      <pc:sldChg chg="add del">
        <pc:chgData name="John Deardurff" userId="a22eae058e899168" providerId="LiveId" clId="{1279B9B5-2E27-4D03-BBC5-96F04AC5D791}" dt="2019-06-04T15:30:02.864" v="154" actId="47"/>
        <pc:sldMkLst>
          <pc:docMk/>
          <pc:sldMk cId="987289786" sldId="261"/>
        </pc:sldMkLst>
      </pc:sldChg>
      <pc:sldChg chg="addSp delSp modSp add del">
        <pc:chgData name="John Deardurff" userId="a22eae058e899168" providerId="LiveId" clId="{1279B9B5-2E27-4D03-BBC5-96F04AC5D791}" dt="2019-06-05T05:11:11.704" v="1978" actId="1037"/>
        <pc:sldMkLst>
          <pc:docMk/>
          <pc:sldMk cId="4062804582" sldId="269"/>
        </pc:sldMkLst>
        <pc:spChg chg="del mod">
          <ac:chgData name="John Deardurff" userId="a22eae058e899168" providerId="LiveId" clId="{1279B9B5-2E27-4D03-BBC5-96F04AC5D791}" dt="2019-06-04T17:25:11.473" v="1189" actId="12084"/>
          <ac:spMkLst>
            <pc:docMk/>
            <pc:sldMk cId="4062804582" sldId="269"/>
            <ac:spMk id="4" creationId="{00000000-0000-0000-0000-000000000000}"/>
          </ac:spMkLst>
        </pc:spChg>
        <pc:spChg chg="add del mod">
          <ac:chgData name="John Deardurff" userId="a22eae058e899168" providerId="LiveId" clId="{1279B9B5-2E27-4D03-BBC5-96F04AC5D791}" dt="2019-06-04T17:29:45.211" v="1234" actId="12084"/>
          <ac:spMkLst>
            <pc:docMk/>
            <pc:sldMk cId="4062804582" sldId="269"/>
            <ac:spMk id="5" creationId="{71110121-1E54-4B5B-9CA5-E5BAB0AE1D5A}"/>
          </ac:spMkLst>
        </pc:spChg>
        <pc:graphicFrameChg chg="add del mod">
          <ac:chgData name="John Deardurff" userId="a22eae058e899168" providerId="LiveId" clId="{1279B9B5-2E27-4D03-BBC5-96F04AC5D791}" dt="2019-06-04T17:27:47.665" v="1205" actId="478"/>
          <ac:graphicFrameMkLst>
            <pc:docMk/>
            <pc:sldMk cId="4062804582" sldId="269"/>
            <ac:graphicFrameMk id="3" creationId="{C9159656-FDF5-404C-A296-A443214310E8}"/>
          </ac:graphicFrameMkLst>
        </pc:graphicFrameChg>
        <pc:graphicFrameChg chg="add mod">
          <ac:chgData name="John Deardurff" userId="a22eae058e899168" providerId="LiveId" clId="{1279B9B5-2E27-4D03-BBC5-96F04AC5D791}" dt="2019-06-05T05:11:11.704" v="1978" actId="1037"/>
          <ac:graphicFrameMkLst>
            <pc:docMk/>
            <pc:sldMk cId="4062804582" sldId="269"/>
            <ac:graphicFrameMk id="6" creationId="{13072694-366E-4BBD-A1BE-1909B4BF332C}"/>
          </ac:graphicFrameMkLst>
        </pc:graphicFrameChg>
      </pc:sldChg>
      <pc:sldChg chg="add del">
        <pc:chgData name="John Deardurff" userId="a22eae058e899168" providerId="LiveId" clId="{1279B9B5-2E27-4D03-BBC5-96F04AC5D791}" dt="2019-06-04T15:30:10.374" v="155" actId="47"/>
        <pc:sldMkLst>
          <pc:docMk/>
          <pc:sldMk cId="2696329602" sldId="270"/>
        </pc:sldMkLst>
      </pc:sldChg>
      <pc:sldChg chg="addSp delSp modSp add ord">
        <pc:chgData name="John Deardurff" userId="a22eae058e899168" providerId="LiveId" clId="{1279B9B5-2E27-4D03-BBC5-96F04AC5D791}" dt="2019-06-05T05:26:10.808" v="2020" actId="1076"/>
        <pc:sldMkLst>
          <pc:docMk/>
          <pc:sldMk cId="4030367727" sldId="271"/>
        </pc:sldMkLst>
        <pc:spChg chg="mod">
          <ac:chgData name="John Deardurff" userId="a22eae058e899168" providerId="LiveId" clId="{1279B9B5-2E27-4D03-BBC5-96F04AC5D791}" dt="2019-06-04T16:08:56.548" v="841" actId="1076"/>
          <ac:spMkLst>
            <pc:docMk/>
            <pc:sldMk cId="4030367727" sldId="271"/>
            <ac:spMk id="2" creationId="{00000000-0000-0000-0000-000000000000}"/>
          </ac:spMkLst>
        </pc:spChg>
        <pc:spChg chg="add mod">
          <ac:chgData name="John Deardurff" userId="a22eae058e899168" providerId="LiveId" clId="{1279B9B5-2E27-4D03-BBC5-96F04AC5D791}" dt="2019-06-05T05:26:01.262" v="2019" actId="164"/>
          <ac:spMkLst>
            <pc:docMk/>
            <pc:sldMk cId="4030367727" sldId="271"/>
            <ac:spMk id="3" creationId="{07933447-F70E-4DFC-AA39-D0807FBD39E8}"/>
          </ac:spMkLst>
        </pc:spChg>
        <pc:spChg chg="del mod">
          <ac:chgData name="John Deardurff" userId="a22eae058e899168" providerId="LiveId" clId="{1279B9B5-2E27-4D03-BBC5-96F04AC5D791}" dt="2019-06-04T15:37:27.109" v="191" actId="478"/>
          <ac:spMkLst>
            <pc:docMk/>
            <pc:sldMk cId="4030367727" sldId="271"/>
            <ac:spMk id="4" creationId="{00000000-0000-0000-0000-000000000000}"/>
          </ac:spMkLst>
        </pc:spChg>
        <pc:spChg chg="del mod">
          <ac:chgData name="John Deardurff" userId="a22eae058e899168" providerId="LiveId" clId="{1279B9B5-2E27-4D03-BBC5-96F04AC5D791}" dt="2019-06-04T15:42:23.105" v="271" actId="478"/>
          <ac:spMkLst>
            <pc:docMk/>
            <pc:sldMk cId="4030367727" sldId="271"/>
            <ac:spMk id="5" creationId="{00000000-0000-0000-0000-000000000000}"/>
          </ac:spMkLst>
        </pc:spChg>
        <pc:spChg chg="mod">
          <ac:chgData name="John Deardurff" userId="a22eae058e899168" providerId="LiveId" clId="{1279B9B5-2E27-4D03-BBC5-96F04AC5D791}" dt="2019-06-05T05:26:01.262" v="2019" actId="164"/>
          <ac:spMkLst>
            <pc:docMk/>
            <pc:sldMk cId="4030367727" sldId="271"/>
            <ac:spMk id="6" creationId="{00000000-0000-0000-0000-000000000000}"/>
          </ac:spMkLst>
        </pc:spChg>
        <pc:spChg chg="del mod">
          <ac:chgData name="John Deardurff" userId="a22eae058e899168" providerId="LiveId" clId="{1279B9B5-2E27-4D03-BBC5-96F04AC5D791}" dt="2019-06-04T15:41:36.502" v="232" actId="478"/>
          <ac:spMkLst>
            <pc:docMk/>
            <pc:sldMk cId="4030367727" sldId="271"/>
            <ac:spMk id="7" creationId="{00000000-0000-0000-0000-000000000000}"/>
          </ac:spMkLst>
        </pc:spChg>
        <pc:spChg chg="mod topLvl">
          <ac:chgData name="John Deardurff" userId="a22eae058e899168" providerId="LiveId" clId="{1279B9B5-2E27-4D03-BBC5-96F04AC5D791}" dt="2019-06-05T05:26:01.262" v="2019" actId="164"/>
          <ac:spMkLst>
            <pc:docMk/>
            <pc:sldMk cId="4030367727" sldId="271"/>
            <ac:spMk id="9" creationId="{00000000-0000-0000-0000-000000000000}"/>
          </ac:spMkLst>
        </pc:spChg>
        <pc:spChg chg="mod topLvl">
          <ac:chgData name="John Deardurff" userId="a22eae058e899168" providerId="LiveId" clId="{1279B9B5-2E27-4D03-BBC5-96F04AC5D791}" dt="2019-06-05T05:26:01.262" v="2019" actId="164"/>
          <ac:spMkLst>
            <pc:docMk/>
            <pc:sldMk cId="4030367727" sldId="271"/>
            <ac:spMk id="10" creationId="{00000000-0000-0000-0000-000000000000}"/>
          </ac:spMkLst>
        </pc:spChg>
        <pc:spChg chg="mod">
          <ac:chgData name="John Deardurff" userId="a22eae058e899168" providerId="LiveId" clId="{1279B9B5-2E27-4D03-BBC5-96F04AC5D791}" dt="2019-06-05T05:26:01.262" v="2019" actId="164"/>
          <ac:spMkLst>
            <pc:docMk/>
            <pc:sldMk cId="4030367727" sldId="271"/>
            <ac:spMk id="11" creationId="{00000000-0000-0000-0000-000000000000}"/>
          </ac:spMkLst>
        </pc:spChg>
        <pc:spChg chg="mod">
          <ac:chgData name="John Deardurff" userId="a22eae058e899168" providerId="LiveId" clId="{1279B9B5-2E27-4D03-BBC5-96F04AC5D791}" dt="2019-06-05T05:26:01.262" v="2019" actId="164"/>
          <ac:spMkLst>
            <pc:docMk/>
            <pc:sldMk cId="4030367727" sldId="271"/>
            <ac:spMk id="12" creationId="{00000000-0000-0000-0000-000000000000}"/>
          </ac:spMkLst>
        </pc:spChg>
        <pc:spChg chg="mod">
          <ac:chgData name="John Deardurff" userId="a22eae058e899168" providerId="LiveId" clId="{1279B9B5-2E27-4D03-BBC5-96F04AC5D791}" dt="2019-06-05T05:26:01.262" v="2019" actId="164"/>
          <ac:spMkLst>
            <pc:docMk/>
            <pc:sldMk cId="4030367727" sldId="271"/>
            <ac:spMk id="19" creationId="{00000000-0000-0000-0000-000000000000}"/>
          </ac:spMkLst>
        </pc:spChg>
        <pc:spChg chg="mod">
          <ac:chgData name="John Deardurff" userId="a22eae058e899168" providerId="LiveId" clId="{1279B9B5-2E27-4D03-BBC5-96F04AC5D791}" dt="2019-06-05T05:26:01.262" v="2019" actId="164"/>
          <ac:spMkLst>
            <pc:docMk/>
            <pc:sldMk cId="4030367727" sldId="271"/>
            <ac:spMk id="20" creationId="{00000000-0000-0000-0000-000000000000}"/>
          </ac:spMkLst>
        </pc:spChg>
        <pc:spChg chg="mod">
          <ac:chgData name="John Deardurff" userId="a22eae058e899168" providerId="LiveId" clId="{1279B9B5-2E27-4D03-BBC5-96F04AC5D791}" dt="2019-06-05T05:26:01.262" v="2019" actId="164"/>
          <ac:spMkLst>
            <pc:docMk/>
            <pc:sldMk cId="4030367727" sldId="271"/>
            <ac:spMk id="21" creationId="{00000000-0000-0000-0000-000000000000}"/>
          </ac:spMkLst>
        </pc:spChg>
        <pc:spChg chg="mod">
          <ac:chgData name="John Deardurff" userId="a22eae058e899168" providerId="LiveId" clId="{1279B9B5-2E27-4D03-BBC5-96F04AC5D791}" dt="2019-06-05T05:26:01.262" v="2019" actId="164"/>
          <ac:spMkLst>
            <pc:docMk/>
            <pc:sldMk cId="4030367727" sldId="271"/>
            <ac:spMk id="22" creationId="{00000000-0000-0000-0000-000000000000}"/>
          </ac:spMkLst>
        </pc:spChg>
        <pc:spChg chg="mod">
          <ac:chgData name="John Deardurff" userId="a22eae058e899168" providerId="LiveId" clId="{1279B9B5-2E27-4D03-BBC5-96F04AC5D791}" dt="2019-06-05T05:26:01.262" v="2019" actId="164"/>
          <ac:spMkLst>
            <pc:docMk/>
            <pc:sldMk cId="4030367727" sldId="271"/>
            <ac:spMk id="23" creationId="{00000000-0000-0000-0000-000000000000}"/>
          </ac:spMkLst>
        </pc:spChg>
        <pc:spChg chg="add mod">
          <ac:chgData name="John Deardurff" userId="a22eae058e899168" providerId="LiveId" clId="{1279B9B5-2E27-4D03-BBC5-96F04AC5D791}" dt="2019-06-05T05:26:01.262" v="2019" actId="164"/>
          <ac:spMkLst>
            <pc:docMk/>
            <pc:sldMk cId="4030367727" sldId="271"/>
            <ac:spMk id="31" creationId="{6D589942-CF11-4155-87F3-622993F3D6BC}"/>
          </ac:spMkLst>
        </pc:spChg>
        <pc:spChg chg="add mod">
          <ac:chgData name="John Deardurff" userId="a22eae058e899168" providerId="LiveId" clId="{1279B9B5-2E27-4D03-BBC5-96F04AC5D791}" dt="2019-06-05T05:26:01.262" v="2019" actId="164"/>
          <ac:spMkLst>
            <pc:docMk/>
            <pc:sldMk cId="4030367727" sldId="271"/>
            <ac:spMk id="32" creationId="{AA93FCDD-05E9-4543-B67B-65DF5A697963}"/>
          </ac:spMkLst>
        </pc:spChg>
        <pc:spChg chg="add mod">
          <ac:chgData name="John Deardurff" userId="a22eae058e899168" providerId="LiveId" clId="{1279B9B5-2E27-4D03-BBC5-96F04AC5D791}" dt="2019-06-04T16:09:38.306" v="845" actId="571"/>
          <ac:spMkLst>
            <pc:docMk/>
            <pc:sldMk cId="4030367727" sldId="271"/>
            <ac:spMk id="38" creationId="{83AA8518-A720-4EA5-B2A2-EBB9F8BD17BA}"/>
          </ac:spMkLst>
        </pc:spChg>
        <pc:grpChg chg="del mod">
          <ac:chgData name="John Deardurff" userId="a22eae058e899168" providerId="LiveId" clId="{1279B9B5-2E27-4D03-BBC5-96F04AC5D791}" dt="2019-06-05T05:22:04.796" v="2009" actId="165"/>
          <ac:grpSpMkLst>
            <pc:docMk/>
            <pc:sldMk cId="4030367727" sldId="271"/>
            <ac:grpSpMk id="8" creationId="{00000000-0000-0000-0000-000000000000}"/>
          </ac:grpSpMkLst>
        </pc:grpChg>
        <pc:grpChg chg="add del">
          <ac:chgData name="John Deardurff" userId="a22eae058e899168" providerId="LiveId" clId="{1279B9B5-2E27-4D03-BBC5-96F04AC5D791}" dt="2019-06-04T15:38:15.689" v="195" actId="478"/>
          <ac:grpSpMkLst>
            <pc:docMk/>
            <pc:sldMk cId="4030367727" sldId="271"/>
            <ac:grpSpMk id="26" creationId="{BE4381A9-56DC-449D-AF69-3D2753B62710}"/>
          </ac:grpSpMkLst>
        </pc:grpChg>
        <pc:grpChg chg="add mod">
          <ac:chgData name="John Deardurff" userId="a22eae058e899168" providerId="LiveId" clId="{1279B9B5-2E27-4D03-BBC5-96F04AC5D791}" dt="2019-06-05T05:26:10.808" v="2020" actId="1076"/>
          <ac:grpSpMkLst>
            <pc:docMk/>
            <pc:sldMk cId="4030367727" sldId="271"/>
            <ac:grpSpMk id="27" creationId="{07EFCBBF-8919-4968-BEDA-7A4882C6E5EF}"/>
          </ac:grpSpMkLst>
        </pc:grpChg>
        <pc:picChg chg="add del mod">
          <ac:chgData name="John Deardurff" userId="a22eae058e899168" providerId="LiveId" clId="{1279B9B5-2E27-4D03-BBC5-96F04AC5D791}" dt="2019-06-05T05:20:07.727" v="2004" actId="478"/>
          <ac:picMkLst>
            <pc:docMk/>
            <pc:sldMk cId="4030367727" sldId="271"/>
            <ac:picMk id="5" creationId="{A264172D-28FF-4ED8-A0C8-100E99ECFBDD}"/>
          </ac:picMkLst>
        </pc:picChg>
        <pc:picChg chg="del">
          <ac:chgData name="John Deardurff" userId="a22eae058e899168" providerId="LiveId" clId="{1279B9B5-2E27-4D03-BBC5-96F04AC5D791}" dt="2019-06-04T15:34:34.979" v="179" actId="478"/>
          <ac:picMkLst>
            <pc:docMk/>
            <pc:sldMk cId="4030367727" sldId="271"/>
            <ac:picMk id="24" creationId="{00000000-0000-0000-0000-000000000000}"/>
          </ac:picMkLst>
        </pc:picChg>
        <pc:picChg chg="add del mod">
          <ac:chgData name="John Deardurff" userId="a22eae058e899168" providerId="LiveId" clId="{1279B9B5-2E27-4D03-BBC5-96F04AC5D791}" dt="2019-06-05T05:20:04.999" v="2002" actId="478"/>
          <ac:picMkLst>
            <pc:docMk/>
            <pc:sldMk cId="4030367727" sldId="271"/>
            <ac:picMk id="24" creationId="{BF00B7CA-A447-4803-87B2-FBF121DC68A6}"/>
          </ac:picMkLst>
        </pc:picChg>
        <pc:picChg chg="del">
          <ac:chgData name="John Deardurff" userId="a22eae058e899168" providerId="LiveId" clId="{1279B9B5-2E27-4D03-BBC5-96F04AC5D791}" dt="2019-06-04T15:34:30.554" v="177" actId="478"/>
          <ac:picMkLst>
            <pc:docMk/>
            <pc:sldMk cId="4030367727" sldId="271"/>
            <ac:picMk id="25" creationId="{00000000-0000-0000-0000-000000000000}"/>
          </ac:picMkLst>
        </pc:picChg>
        <pc:picChg chg="add del mod">
          <ac:chgData name="John Deardurff" userId="a22eae058e899168" providerId="LiveId" clId="{1279B9B5-2E27-4D03-BBC5-96F04AC5D791}" dt="2019-06-05T05:20:06.529" v="2003" actId="478"/>
          <ac:picMkLst>
            <pc:docMk/>
            <pc:sldMk cId="4030367727" sldId="271"/>
            <ac:picMk id="25" creationId="{3D765110-0BCC-4B99-9995-64E8D915EB19}"/>
          </ac:picMkLst>
        </pc:picChg>
        <pc:cxnChg chg="mod">
          <ac:chgData name="John Deardurff" userId="a22eae058e899168" providerId="LiveId" clId="{1279B9B5-2E27-4D03-BBC5-96F04AC5D791}" dt="2019-06-05T05:26:01.262" v="2019" actId="164"/>
          <ac:cxnSpMkLst>
            <pc:docMk/>
            <pc:sldMk cId="4030367727" sldId="271"/>
            <ac:cxnSpMk id="13" creationId="{00000000-0000-0000-0000-000000000000}"/>
          </ac:cxnSpMkLst>
        </pc:cxnChg>
        <pc:cxnChg chg="mod">
          <ac:chgData name="John Deardurff" userId="a22eae058e899168" providerId="LiveId" clId="{1279B9B5-2E27-4D03-BBC5-96F04AC5D791}" dt="2019-06-05T05:26:01.262" v="2019" actId="164"/>
          <ac:cxnSpMkLst>
            <pc:docMk/>
            <pc:sldMk cId="4030367727" sldId="271"/>
            <ac:cxnSpMk id="14" creationId="{00000000-0000-0000-0000-000000000000}"/>
          </ac:cxnSpMkLst>
        </pc:cxnChg>
        <pc:cxnChg chg="mod">
          <ac:chgData name="John Deardurff" userId="a22eae058e899168" providerId="LiveId" clId="{1279B9B5-2E27-4D03-BBC5-96F04AC5D791}" dt="2019-06-05T05:26:01.262" v="2019" actId="164"/>
          <ac:cxnSpMkLst>
            <pc:docMk/>
            <pc:sldMk cId="4030367727" sldId="271"/>
            <ac:cxnSpMk id="15" creationId="{00000000-0000-0000-0000-000000000000}"/>
          </ac:cxnSpMkLst>
        </pc:cxnChg>
        <pc:cxnChg chg="mod">
          <ac:chgData name="John Deardurff" userId="a22eae058e899168" providerId="LiveId" clId="{1279B9B5-2E27-4D03-BBC5-96F04AC5D791}" dt="2019-06-05T05:26:01.262" v="2019" actId="164"/>
          <ac:cxnSpMkLst>
            <pc:docMk/>
            <pc:sldMk cId="4030367727" sldId="271"/>
            <ac:cxnSpMk id="16" creationId="{00000000-0000-0000-0000-000000000000}"/>
          </ac:cxnSpMkLst>
        </pc:cxnChg>
        <pc:cxnChg chg="mod">
          <ac:chgData name="John Deardurff" userId="a22eae058e899168" providerId="LiveId" clId="{1279B9B5-2E27-4D03-BBC5-96F04AC5D791}" dt="2019-06-05T05:26:01.262" v="2019" actId="164"/>
          <ac:cxnSpMkLst>
            <pc:docMk/>
            <pc:sldMk cId="4030367727" sldId="271"/>
            <ac:cxnSpMk id="17" creationId="{00000000-0000-0000-0000-000000000000}"/>
          </ac:cxnSpMkLst>
        </pc:cxnChg>
        <pc:cxnChg chg="mod">
          <ac:chgData name="John Deardurff" userId="a22eae058e899168" providerId="LiveId" clId="{1279B9B5-2E27-4D03-BBC5-96F04AC5D791}" dt="2019-06-05T05:26:01.262" v="2019" actId="164"/>
          <ac:cxnSpMkLst>
            <pc:docMk/>
            <pc:sldMk cId="4030367727" sldId="271"/>
            <ac:cxnSpMk id="18" creationId="{00000000-0000-0000-0000-000000000000}"/>
          </ac:cxnSpMkLst>
        </pc:cxnChg>
      </pc:sldChg>
      <pc:sldChg chg="addSp delSp modSp add">
        <pc:chgData name="John Deardurff" userId="a22eae058e899168" providerId="LiveId" clId="{1279B9B5-2E27-4D03-BBC5-96F04AC5D791}" dt="2019-06-05T07:12:23.649" v="2482" actId="20577"/>
        <pc:sldMkLst>
          <pc:docMk/>
          <pc:sldMk cId="2874486190" sldId="272"/>
        </pc:sldMkLst>
        <pc:spChg chg="mod">
          <ac:chgData name="John Deardurff" userId="a22eae058e899168" providerId="LiveId" clId="{1279B9B5-2E27-4D03-BBC5-96F04AC5D791}" dt="2019-06-05T07:12:23.649" v="2482" actId="20577"/>
          <ac:spMkLst>
            <pc:docMk/>
            <pc:sldMk cId="2874486190" sldId="272"/>
            <ac:spMk id="2" creationId="{00000000-0000-0000-0000-000000000000}"/>
          </ac:spMkLst>
        </pc:spChg>
        <pc:spChg chg="del mod">
          <ac:chgData name="John Deardurff" userId="a22eae058e899168" providerId="LiveId" clId="{1279B9B5-2E27-4D03-BBC5-96F04AC5D791}" dt="2019-06-04T15:30:41.061" v="158" actId="12084"/>
          <ac:spMkLst>
            <pc:docMk/>
            <pc:sldMk cId="2874486190" sldId="272"/>
            <ac:spMk id="4" creationId="{00000000-0000-0000-0000-000000000000}"/>
          </ac:spMkLst>
        </pc:spChg>
        <pc:spChg chg="add del mod">
          <ac:chgData name="John Deardurff" userId="a22eae058e899168" providerId="LiveId" clId="{1279B9B5-2E27-4D03-BBC5-96F04AC5D791}" dt="2019-06-05T07:03:06.756" v="2412" actId="12084"/>
          <ac:spMkLst>
            <pc:docMk/>
            <pc:sldMk cId="2874486190" sldId="272"/>
            <ac:spMk id="5" creationId="{AF9FB6B6-41C7-493D-9E8F-4E69BEA38A92}"/>
          </ac:spMkLst>
        </pc:spChg>
        <pc:graphicFrameChg chg="add del mod">
          <ac:chgData name="John Deardurff" userId="a22eae058e899168" providerId="LiveId" clId="{1279B9B5-2E27-4D03-BBC5-96F04AC5D791}" dt="2019-06-05T06:59:27.084" v="2280" actId="478"/>
          <ac:graphicFrameMkLst>
            <pc:docMk/>
            <pc:sldMk cId="2874486190" sldId="272"/>
            <ac:graphicFrameMk id="3" creationId="{8C5A161C-459C-47E2-A87D-EE120BBEB10F}"/>
          </ac:graphicFrameMkLst>
        </pc:graphicFrameChg>
        <pc:graphicFrameChg chg="add mod">
          <ac:chgData name="John Deardurff" userId="a22eae058e899168" providerId="LiveId" clId="{1279B9B5-2E27-4D03-BBC5-96F04AC5D791}" dt="2019-06-05T07:11:50.689" v="2457" actId="1076"/>
          <ac:graphicFrameMkLst>
            <pc:docMk/>
            <pc:sldMk cId="2874486190" sldId="272"/>
            <ac:graphicFrameMk id="6" creationId="{3B4C1370-BA18-468B-80AB-324E17F97302}"/>
          </ac:graphicFrameMkLst>
        </pc:graphicFrameChg>
        <pc:picChg chg="del">
          <ac:chgData name="John Deardurff" userId="a22eae058e899168" providerId="LiveId" clId="{1279B9B5-2E27-4D03-BBC5-96F04AC5D791}" dt="2019-06-05T06:55:13.785" v="2235"/>
          <ac:picMkLst>
            <pc:docMk/>
            <pc:sldMk cId="2874486190" sldId="272"/>
            <ac:picMk id="4" creationId="{877D700F-8344-4D0D-BEAC-32D552764EA8}"/>
          </ac:picMkLst>
        </pc:picChg>
        <pc:picChg chg="add mod">
          <ac:chgData name="John Deardurff" userId="a22eae058e899168" providerId="LiveId" clId="{1279B9B5-2E27-4D03-BBC5-96F04AC5D791}" dt="2019-06-05T07:11:54.929" v="2458" actId="1076"/>
          <ac:picMkLst>
            <pc:docMk/>
            <pc:sldMk cId="2874486190" sldId="272"/>
            <ac:picMk id="7" creationId="{D4FBC61C-1601-4191-8431-2373C0FC274D}"/>
          </ac:picMkLst>
        </pc:picChg>
      </pc:sldChg>
      <pc:sldChg chg="addSp delSp modSp del ord">
        <pc:chgData name="John Deardurff" userId="a22eae058e899168" providerId="LiveId" clId="{1279B9B5-2E27-4D03-BBC5-96F04AC5D791}" dt="2019-06-05T05:50:40.680" v="2197" actId="47"/>
        <pc:sldMkLst>
          <pc:docMk/>
          <pc:sldMk cId="1077059950" sldId="286"/>
        </pc:sldMkLst>
        <pc:spChg chg="mod">
          <ac:chgData name="John Deardurff" userId="a22eae058e899168" providerId="LiveId" clId="{1279B9B5-2E27-4D03-BBC5-96F04AC5D791}" dt="2019-06-05T05:49:10.347" v="2184" actId="1036"/>
          <ac:spMkLst>
            <pc:docMk/>
            <pc:sldMk cId="1077059950" sldId="286"/>
            <ac:spMk id="2" creationId="{6C7347E0-4489-4400-A573-79B9F09FF846}"/>
          </ac:spMkLst>
        </pc:spChg>
        <pc:spChg chg="mod">
          <ac:chgData name="John Deardurff" userId="a22eae058e899168" providerId="LiveId" clId="{1279B9B5-2E27-4D03-BBC5-96F04AC5D791}" dt="2019-06-05T05:47:47.709" v="2157" actId="14100"/>
          <ac:spMkLst>
            <pc:docMk/>
            <pc:sldMk cId="1077059950" sldId="286"/>
            <ac:spMk id="5" creationId="{00000000-0000-0000-0000-000000000000}"/>
          </ac:spMkLst>
        </pc:spChg>
        <pc:spChg chg="del mod">
          <ac:chgData name="John Deardurff" userId="a22eae058e899168" providerId="LiveId" clId="{1279B9B5-2E27-4D03-BBC5-96F04AC5D791}" dt="2019-06-04T18:01:30.580" v="1612" actId="478"/>
          <ac:spMkLst>
            <pc:docMk/>
            <pc:sldMk cId="1077059950" sldId="286"/>
            <ac:spMk id="7" creationId="{DD14DE54-1DC7-47C4-8016-7AD18950BFB1}"/>
          </ac:spMkLst>
        </pc:spChg>
        <pc:spChg chg="del">
          <ac:chgData name="John Deardurff" userId="a22eae058e899168" providerId="LiveId" clId="{1279B9B5-2E27-4D03-BBC5-96F04AC5D791}" dt="2019-06-05T05:42:54.185" v="2089" actId="478"/>
          <ac:spMkLst>
            <pc:docMk/>
            <pc:sldMk cId="1077059950" sldId="286"/>
            <ac:spMk id="8" creationId="{00000000-0000-0000-0000-000000000000}"/>
          </ac:spMkLst>
        </pc:spChg>
        <pc:spChg chg="mod">
          <ac:chgData name="John Deardurff" userId="a22eae058e899168" providerId="LiveId" clId="{1279B9B5-2E27-4D03-BBC5-96F04AC5D791}" dt="2019-06-05T05:49:33.356" v="2196" actId="1035"/>
          <ac:spMkLst>
            <pc:docMk/>
            <pc:sldMk cId="1077059950" sldId="286"/>
            <ac:spMk id="9" creationId="{00000000-0000-0000-0000-000000000000}"/>
          </ac:spMkLst>
        </pc:spChg>
        <pc:spChg chg="mod">
          <ac:chgData name="John Deardurff" userId="a22eae058e899168" providerId="LiveId" clId="{1279B9B5-2E27-4D03-BBC5-96F04AC5D791}" dt="2019-06-05T05:44:01.381" v="2097" actId="465"/>
          <ac:spMkLst>
            <pc:docMk/>
            <pc:sldMk cId="1077059950" sldId="286"/>
            <ac:spMk id="11" creationId="{00000000-0000-0000-0000-000000000000}"/>
          </ac:spMkLst>
        </pc:spChg>
        <pc:spChg chg="mod">
          <ac:chgData name="John Deardurff" userId="a22eae058e899168" providerId="LiveId" clId="{1279B9B5-2E27-4D03-BBC5-96F04AC5D791}" dt="2019-06-05T05:44:01.381" v="2097" actId="465"/>
          <ac:spMkLst>
            <pc:docMk/>
            <pc:sldMk cId="1077059950" sldId="286"/>
            <ac:spMk id="12" creationId="{00000000-0000-0000-0000-000000000000}"/>
          </ac:spMkLst>
        </pc:spChg>
        <pc:spChg chg="mod">
          <ac:chgData name="John Deardurff" userId="a22eae058e899168" providerId="LiveId" clId="{1279B9B5-2E27-4D03-BBC5-96F04AC5D791}" dt="2019-06-05T05:44:01.381" v="2097" actId="465"/>
          <ac:spMkLst>
            <pc:docMk/>
            <pc:sldMk cId="1077059950" sldId="286"/>
            <ac:spMk id="13" creationId="{00000000-0000-0000-0000-000000000000}"/>
          </ac:spMkLst>
        </pc:spChg>
        <pc:spChg chg="del mod">
          <ac:chgData name="John Deardurff" userId="a22eae058e899168" providerId="LiveId" clId="{1279B9B5-2E27-4D03-BBC5-96F04AC5D791}" dt="2019-06-05T05:43:33.629" v="2093" actId="478"/>
          <ac:spMkLst>
            <pc:docMk/>
            <pc:sldMk cId="1077059950" sldId="286"/>
            <ac:spMk id="14" creationId="{00000000-0000-0000-0000-000000000000}"/>
          </ac:spMkLst>
        </pc:spChg>
        <pc:spChg chg="mod">
          <ac:chgData name="John Deardurff" userId="a22eae058e899168" providerId="LiveId" clId="{1279B9B5-2E27-4D03-BBC5-96F04AC5D791}" dt="2019-06-05T05:47:52.974" v="2175" actId="1076"/>
          <ac:spMkLst>
            <pc:docMk/>
            <pc:sldMk cId="1077059950" sldId="286"/>
            <ac:spMk id="21" creationId="{00000000-0000-0000-0000-000000000000}"/>
          </ac:spMkLst>
        </pc:spChg>
        <pc:spChg chg="del">
          <ac:chgData name="John Deardurff" userId="a22eae058e899168" providerId="LiveId" clId="{1279B9B5-2E27-4D03-BBC5-96F04AC5D791}" dt="2019-06-05T05:42:51.238" v="2088" actId="478"/>
          <ac:spMkLst>
            <pc:docMk/>
            <pc:sldMk cId="1077059950" sldId="286"/>
            <ac:spMk id="27" creationId="{00000000-0000-0000-0000-000000000000}"/>
          </ac:spMkLst>
        </pc:spChg>
        <pc:spChg chg="add del">
          <ac:chgData name="John Deardurff" userId="a22eae058e899168" providerId="LiveId" clId="{1279B9B5-2E27-4D03-BBC5-96F04AC5D791}" dt="2019-06-05T05:47:50.303" v="2168" actId="478"/>
          <ac:spMkLst>
            <pc:docMk/>
            <pc:sldMk cId="1077059950" sldId="286"/>
            <ac:spMk id="28" creationId="{00000000-0000-0000-0000-000000000000}"/>
          </ac:spMkLst>
        </pc:spChg>
        <pc:spChg chg="mod">
          <ac:chgData name="John Deardurff" userId="a22eae058e899168" providerId="LiveId" clId="{1279B9B5-2E27-4D03-BBC5-96F04AC5D791}" dt="2019-06-05T05:44:01.381" v="2097" actId="465"/>
          <ac:spMkLst>
            <pc:docMk/>
            <pc:sldMk cId="1077059950" sldId="286"/>
            <ac:spMk id="32" creationId="{00000000-0000-0000-0000-000000000000}"/>
          </ac:spMkLst>
        </pc:spChg>
        <pc:spChg chg="mod">
          <ac:chgData name="John Deardurff" userId="a22eae058e899168" providerId="LiveId" clId="{1279B9B5-2E27-4D03-BBC5-96F04AC5D791}" dt="2019-06-05T05:47:47.941" v="2158" actId="1036"/>
          <ac:spMkLst>
            <pc:docMk/>
            <pc:sldMk cId="1077059950" sldId="286"/>
            <ac:spMk id="33" creationId="{00000000-0000-0000-0000-000000000000}"/>
          </ac:spMkLst>
        </pc:spChg>
        <pc:spChg chg="add mod">
          <ac:chgData name="John Deardurff" userId="a22eae058e899168" providerId="LiveId" clId="{1279B9B5-2E27-4D03-BBC5-96F04AC5D791}" dt="2019-06-04T18:09:06.153" v="1927" actId="1076"/>
          <ac:spMkLst>
            <pc:docMk/>
            <pc:sldMk cId="1077059950" sldId="286"/>
            <ac:spMk id="39" creationId="{67BCA791-12CA-4E98-BB17-A119BD9E43D0}"/>
          </ac:spMkLst>
        </pc:spChg>
        <pc:spChg chg="add">
          <ac:chgData name="John Deardurff" userId="a22eae058e899168" providerId="LiveId" clId="{1279B9B5-2E27-4D03-BBC5-96F04AC5D791}" dt="2019-06-05T05:48:37.199" v="2176"/>
          <ac:spMkLst>
            <pc:docMk/>
            <pc:sldMk cId="1077059950" sldId="286"/>
            <ac:spMk id="40" creationId="{1A995882-FB70-4AE6-80B9-F8ED6CF7EAE8}"/>
          </ac:spMkLst>
        </pc:spChg>
        <pc:spChg chg="add del mod">
          <ac:chgData name="John Deardurff" userId="a22eae058e899168" providerId="LiveId" clId="{1279B9B5-2E27-4D03-BBC5-96F04AC5D791}" dt="2019-06-05T05:47:49.986" v="2167"/>
          <ac:spMkLst>
            <pc:docMk/>
            <pc:sldMk cId="1077059950" sldId="286"/>
            <ac:spMk id="40" creationId="{8C6B9A72-8627-4F7F-A946-970FB3E480D8}"/>
          </ac:spMkLst>
        </pc:spChg>
        <pc:spChg chg="add">
          <ac:chgData name="John Deardurff" userId="a22eae058e899168" providerId="LiveId" clId="{1279B9B5-2E27-4D03-BBC5-96F04AC5D791}" dt="2019-06-05T05:48:45.072" v="2177"/>
          <ac:spMkLst>
            <pc:docMk/>
            <pc:sldMk cId="1077059950" sldId="286"/>
            <ac:spMk id="41" creationId="{960EAA0C-422F-48D9-9A23-DC778F992002}"/>
          </ac:spMkLst>
        </pc:spChg>
        <pc:spChg chg="add">
          <ac:chgData name="John Deardurff" userId="a22eae058e899168" providerId="LiveId" clId="{1279B9B5-2E27-4D03-BBC5-96F04AC5D791}" dt="2019-06-05T05:48:45.574" v="2178"/>
          <ac:spMkLst>
            <pc:docMk/>
            <pc:sldMk cId="1077059950" sldId="286"/>
            <ac:spMk id="43" creationId="{49D3C294-B8E9-4EED-95C6-D40214D95ACD}"/>
          </ac:spMkLst>
        </pc:spChg>
        <pc:grpChg chg="add mod">
          <ac:chgData name="John Deardurff" userId="a22eae058e899168" providerId="LiveId" clId="{1279B9B5-2E27-4D03-BBC5-96F04AC5D791}" dt="2019-06-04T18:09:14.534" v="1928" actId="1076"/>
          <ac:grpSpMkLst>
            <pc:docMk/>
            <pc:sldMk cId="1077059950" sldId="286"/>
            <ac:grpSpMk id="42" creationId="{D3E59569-1EDD-4BAE-8676-0538E3DEA464}"/>
          </ac:grpSpMkLst>
        </pc:grpChg>
        <pc:cxnChg chg="mod">
          <ac:chgData name="John Deardurff" userId="a22eae058e899168" providerId="LiveId" clId="{1279B9B5-2E27-4D03-BBC5-96F04AC5D791}" dt="2019-06-04T18:08:52.306" v="1926" actId="164"/>
          <ac:cxnSpMkLst>
            <pc:docMk/>
            <pc:sldMk cId="1077059950" sldId="286"/>
            <ac:cxnSpMk id="6" creationId="{9753D3E2-FE82-48BD-A71F-9774BEC78794}"/>
          </ac:cxnSpMkLst>
        </pc:cxnChg>
      </pc:sldChg>
      <pc:sldChg chg="del">
        <pc:chgData name="John Deardurff" userId="a22eae058e899168" providerId="LiveId" clId="{1279B9B5-2E27-4D03-BBC5-96F04AC5D791}" dt="2019-06-04T15:24:44.621" v="48" actId="47"/>
        <pc:sldMkLst>
          <pc:docMk/>
          <pc:sldMk cId="1465496328" sldId="292"/>
        </pc:sldMkLst>
      </pc:sldChg>
      <pc:sldChg chg="del">
        <pc:chgData name="John Deardurff" userId="a22eae058e899168" providerId="LiveId" clId="{1279B9B5-2E27-4D03-BBC5-96F04AC5D791}" dt="2019-06-04T15:24:21.614" v="34" actId="47"/>
        <pc:sldMkLst>
          <pc:docMk/>
          <pc:sldMk cId="2587757116" sldId="299"/>
        </pc:sldMkLst>
      </pc:sldChg>
      <pc:sldChg chg="del">
        <pc:chgData name="John Deardurff" userId="a22eae058e899168" providerId="LiveId" clId="{1279B9B5-2E27-4D03-BBC5-96F04AC5D791}" dt="2019-06-04T15:24:54.028" v="55" actId="47"/>
        <pc:sldMkLst>
          <pc:docMk/>
          <pc:sldMk cId="4283856541" sldId="313"/>
        </pc:sldMkLst>
      </pc:sldChg>
      <pc:sldChg chg="modSp add del">
        <pc:chgData name="John Deardurff" userId="a22eae058e899168" providerId="LiveId" clId="{1279B9B5-2E27-4D03-BBC5-96F04AC5D791}" dt="2019-06-05T05:12:11.818" v="1979" actId="313"/>
        <pc:sldMkLst>
          <pc:docMk/>
          <pc:sldMk cId="1156565318" sldId="448"/>
        </pc:sldMkLst>
        <pc:spChg chg="mod">
          <ac:chgData name="John Deardurff" userId="a22eae058e899168" providerId="LiveId" clId="{1279B9B5-2E27-4D03-BBC5-96F04AC5D791}" dt="2019-06-05T05:12:11.818" v="1979" actId="313"/>
          <ac:spMkLst>
            <pc:docMk/>
            <pc:sldMk cId="1156565318" sldId="448"/>
            <ac:spMk id="57" creationId="{00000000-0000-0000-0000-000000000000}"/>
          </ac:spMkLst>
        </pc:spChg>
      </pc:sldChg>
      <pc:sldChg chg="del">
        <pc:chgData name="John Deardurff" userId="a22eae058e899168" providerId="LiveId" clId="{1279B9B5-2E27-4D03-BBC5-96F04AC5D791}" dt="2019-06-04T15:24:39.675" v="41" actId="47"/>
        <pc:sldMkLst>
          <pc:docMk/>
          <pc:sldMk cId="522502895" sldId="449"/>
        </pc:sldMkLst>
      </pc:sldChg>
      <pc:sldChg chg="del">
        <pc:chgData name="John Deardurff" userId="a22eae058e899168" providerId="LiveId" clId="{1279B9B5-2E27-4D03-BBC5-96F04AC5D791}" dt="2019-06-04T15:24:41.512" v="42" actId="47"/>
        <pc:sldMkLst>
          <pc:docMk/>
          <pc:sldMk cId="2560045045" sldId="450"/>
        </pc:sldMkLst>
      </pc:sldChg>
      <pc:sldChg chg="modSp">
        <pc:chgData name="John Deardurff" userId="a22eae058e899168" providerId="LiveId" clId="{1279B9B5-2E27-4D03-BBC5-96F04AC5D791}" dt="2019-08-03T09:28:52.593" v="2861" actId="20577"/>
        <pc:sldMkLst>
          <pc:docMk/>
          <pc:sldMk cId="3305371302" sldId="457"/>
        </pc:sldMkLst>
        <pc:spChg chg="mod">
          <ac:chgData name="John Deardurff" userId="a22eae058e899168" providerId="LiveId" clId="{1279B9B5-2E27-4D03-BBC5-96F04AC5D791}" dt="2019-08-03T09:28:44.992" v="2843" actId="20577"/>
          <ac:spMkLst>
            <pc:docMk/>
            <pc:sldMk cId="3305371302" sldId="457"/>
            <ac:spMk id="3" creationId="{772D9EC5-AF19-4384-AC0D-2267FEE5AAF2}"/>
          </ac:spMkLst>
        </pc:spChg>
        <pc:spChg chg="mod">
          <ac:chgData name="John Deardurff" userId="a22eae058e899168" providerId="LiveId" clId="{1279B9B5-2E27-4D03-BBC5-96F04AC5D791}" dt="2019-06-05T07:16:44.544" v="2501" actId="6549"/>
          <ac:spMkLst>
            <pc:docMk/>
            <pc:sldMk cId="3305371302" sldId="457"/>
            <ac:spMk id="6" creationId="{00000000-0000-0000-0000-000000000000}"/>
          </ac:spMkLst>
        </pc:spChg>
        <pc:spChg chg="mod">
          <ac:chgData name="John Deardurff" userId="a22eae058e899168" providerId="LiveId" clId="{1279B9B5-2E27-4D03-BBC5-96F04AC5D791}" dt="2019-08-03T09:28:52.593" v="2861" actId="20577"/>
          <ac:spMkLst>
            <pc:docMk/>
            <pc:sldMk cId="3305371302" sldId="457"/>
            <ac:spMk id="10" creationId="{95BEEC9C-66EE-40D9-AF41-361E9CF2A775}"/>
          </ac:spMkLst>
        </pc:spChg>
      </pc:sldChg>
      <pc:sldChg chg="del">
        <pc:chgData name="John Deardurff" userId="a22eae058e899168" providerId="LiveId" clId="{1279B9B5-2E27-4D03-BBC5-96F04AC5D791}" dt="2019-06-04T15:24:45.097" v="51" actId="47"/>
        <pc:sldMkLst>
          <pc:docMk/>
          <pc:sldMk cId="3223711135" sldId="458"/>
        </pc:sldMkLst>
      </pc:sldChg>
      <pc:sldChg chg="del">
        <pc:chgData name="John Deardurff" userId="a22eae058e899168" providerId="LiveId" clId="{1279B9B5-2E27-4D03-BBC5-96F04AC5D791}" dt="2019-06-04T15:24:52.165" v="52" actId="47"/>
        <pc:sldMkLst>
          <pc:docMk/>
          <pc:sldMk cId="868567826" sldId="459"/>
        </pc:sldMkLst>
      </pc:sldChg>
      <pc:sldChg chg="del">
        <pc:chgData name="John Deardurff" userId="a22eae058e899168" providerId="LiveId" clId="{1279B9B5-2E27-4D03-BBC5-96F04AC5D791}" dt="2019-06-04T15:24:52.434" v="53" actId="47"/>
        <pc:sldMkLst>
          <pc:docMk/>
          <pc:sldMk cId="2973468643" sldId="460"/>
        </pc:sldMkLst>
      </pc:sldChg>
      <pc:sldChg chg="modSp del ord">
        <pc:chgData name="John Deardurff" userId="a22eae058e899168" providerId="LiveId" clId="{1279B9B5-2E27-4D03-BBC5-96F04AC5D791}" dt="2019-06-04T15:57:37.583" v="777" actId="47"/>
        <pc:sldMkLst>
          <pc:docMk/>
          <pc:sldMk cId="4144316569" sldId="462"/>
        </pc:sldMkLst>
        <pc:picChg chg="mod">
          <ac:chgData name="John Deardurff" userId="a22eae058e899168" providerId="LiveId" clId="{1279B9B5-2E27-4D03-BBC5-96F04AC5D791}" dt="2019-06-04T15:34:01.491" v="174" actId="1076"/>
          <ac:picMkLst>
            <pc:docMk/>
            <pc:sldMk cId="4144316569" sldId="462"/>
            <ac:picMk id="3" creationId="{9EAA81D4-1F4B-47D7-9451-02768A4ADC47}"/>
          </ac:picMkLst>
        </pc:picChg>
      </pc:sldChg>
      <pc:sldChg chg="del">
        <pc:chgData name="John Deardurff" userId="a22eae058e899168" providerId="LiveId" clId="{1279B9B5-2E27-4D03-BBC5-96F04AC5D791}" dt="2019-06-04T15:34:10.501" v="175" actId="47"/>
        <pc:sldMkLst>
          <pc:docMk/>
          <pc:sldMk cId="1383409158" sldId="463"/>
        </pc:sldMkLst>
      </pc:sldChg>
      <pc:sldChg chg="del">
        <pc:chgData name="John Deardurff" userId="a22eae058e899168" providerId="LiveId" clId="{1279B9B5-2E27-4D03-BBC5-96F04AC5D791}" dt="2019-06-04T15:24:14.479" v="28" actId="47"/>
        <pc:sldMkLst>
          <pc:docMk/>
          <pc:sldMk cId="3552796268" sldId="464"/>
        </pc:sldMkLst>
      </pc:sldChg>
      <pc:sldChg chg="del">
        <pc:chgData name="John Deardurff" userId="a22eae058e899168" providerId="LiveId" clId="{1279B9B5-2E27-4D03-BBC5-96F04AC5D791}" dt="2019-06-04T15:24:15.499" v="29" actId="47"/>
        <pc:sldMkLst>
          <pc:docMk/>
          <pc:sldMk cId="4081638834" sldId="465"/>
        </pc:sldMkLst>
      </pc:sldChg>
      <pc:sldChg chg="del">
        <pc:chgData name="John Deardurff" userId="a22eae058e899168" providerId="LiveId" clId="{1279B9B5-2E27-4D03-BBC5-96F04AC5D791}" dt="2019-06-04T15:24:18.536" v="32" actId="47"/>
        <pc:sldMkLst>
          <pc:docMk/>
          <pc:sldMk cId="16790871" sldId="466"/>
        </pc:sldMkLst>
      </pc:sldChg>
      <pc:sldChg chg="del">
        <pc:chgData name="John Deardurff" userId="a22eae058e899168" providerId="LiveId" clId="{1279B9B5-2E27-4D03-BBC5-96F04AC5D791}" dt="2019-06-04T15:24:16.625" v="31" actId="47"/>
        <pc:sldMkLst>
          <pc:docMk/>
          <pc:sldMk cId="4014329604" sldId="467"/>
        </pc:sldMkLst>
      </pc:sldChg>
      <pc:sldChg chg="del">
        <pc:chgData name="John Deardurff" userId="a22eae058e899168" providerId="LiveId" clId="{1279B9B5-2E27-4D03-BBC5-96F04AC5D791}" dt="2019-06-04T15:24:16.075" v="30" actId="47"/>
        <pc:sldMkLst>
          <pc:docMk/>
          <pc:sldMk cId="2404712342" sldId="468"/>
        </pc:sldMkLst>
      </pc:sldChg>
      <pc:sldChg chg="del">
        <pc:chgData name="John Deardurff" userId="a22eae058e899168" providerId="LiveId" clId="{1279B9B5-2E27-4D03-BBC5-96F04AC5D791}" dt="2019-06-04T15:24:36.393" v="36" actId="47"/>
        <pc:sldMkLst>
          <pc:docMk/>
          <pc:sldMk cId="3252277316" sldId="469"/>
        </pc:sldMkLst>
      </pc:sldChg>
      <pc:sldChg chg="del">
        <pc:chgData name="John Deardurff" userId="a22eae058e899168" providerId="LiveId" clId="{1279B9B5-2E27-4D03-BBC5-96F04AC5D791}" dt="2019-06-04T15:24:19.100" v="33" actId="47"/>
        <pc:sldMkLst>
          <pc:docMk/>
          <pc:sldMk cId="3207838262" sldId="472"/>
        </pc:sldMkLst>
      </pc:sldChg>
      <pc:sldChg chg="del">
        <pc:chgData name="John Deardurff" userId="a22eae058e899168" providerId="LiveId" clId="{1279B9B5-2E27-4D03-BBC5-96F04AC5D791}" dt="2019-06-04T15:24:37.995" v="38" actId="47"/>
        <pc:sldMkLst>
          <pc:docMk/>
          <pc:sldMk cId="130360709" sldId="474"/>
        </pc:sldMkLst>
      </pc:sldChg>
      <pc:sldChg chg="del">
        <pc:chgData name="John Deardurff" userId="a22eae058e899168" providerId="LiveId" clId="{1279B9B5-2E27-4D03-BBC5-96F04AC5D791}" dt="2019-06-04T15:24:36.896" v="37" actId="47"/>
        <pc:sldMkLst>
          <pc:docMk/>
          <pc:sldMk cId="3696186196" sldId="475"/>
        </pc:sldMkLst>
      </pc:sldChg>
      <pc:sldChg chg="del">
        <pc:chgData name="John Deardurff" userId="a22eae058e899168" providerId="LiveId" clId="{1279B9B5-2E27-4D03-BBC5-96F04AC5D791}" dt="2019-06-04T15:24:38.526" v="39" actId="47"/>
        <pc:sldMkLst>
          <pc:docMk/>
          <pc:sldMk cId="3823992113" sldId="476"/>
        </pc:sldMkLst>
      </pc:sldChg>
      <pc:sldChg chg="add del">
        <pc:chgData name="John Deardurff" userId="a22eae058e899168" providerId="LiveId" clId="{1279B9B5-2E27-4D03-BBC5-96F04AC5D791}" dt="2019-06-04T15:25:05.279" v="69" actId="47"/>
        <pc:sldMkLst>
          <pc:docMk/>
          <pc:sldMk cId="2554998777" sldId="477"/>
        </pc:sldMkLst>
      </pc:sldChg>
      <pc:sldChg chg="add del">
        <pc:chgData name="John Deardurff" userId="a22eae058e899168" providerId="LiveId" clId="{1279B9B5-2E27-4D03-BBC5-96F04AC5D791}" dt="2019-06-04T15:25:06.235" v="70" actId="47"/>
        <pc:sldMkLst>
          <pc:docMk/>
          <pc:sldMk cId="2331394718" sldId="478"/>
        </pc:sldMkLst>
      </pc:sldChg>
      <pc:sldChg chg="del">
        <pc:chgData name="John Deardurff" userId="a22eae058e899168" providerId="LiveId" clId="{1279B9B5-2E27-4D03-BBC5-96F04AC5D791}" dt="2019-06-04T15:24:34.853" v="35" actId="47"/>
        <pc:sldMkLst>
          <pc:docMk/>
          <pc:sldMk cId="1227642392" sldId="479"/>
        </pc:sldMkLst>
      </pc:sldChg>
      <pc:sldChg chg="del">
        <pc:chgData name="John Deardurff" userId="a22eae058e899168" providerId="LiveId" clId="{1279B9B5-2E27-4D03-BBC5-96F04AC5D791}" dt="2019-06-04T15:24:39.378" v="40" actId="47"/>
        <pc:sldMkLst>
          <pc:docMk/>
          <pc:sldMk cId="2228054722" sldId="480"/>
        </pc:sldMkLst>
      </pc:sldChg>
      <pc:sldChg chg="del">
        <pc:chgData name="John Deardurff" userId="a22eae058e899168" providerId="LiveId" clId="{1279B9B5-2E27-4D03-BBC5-96F04AC5D791}" dt="2019-06-04T15:24:42.909" v="44" actId="47"/>
        <pc:sldMkLst>
          <pc:docMk/>
          <pc:sldMk cId="1191123543" sldId="481"/>
        </pc:sldMkLst>
      </pc:sldChg>
      <pc:sldChg chg="del">
        <pc:chgData name="John Deardurff" userId="a22eae058e899168" providerId="LiveId" clId="{1279B9B5-2E27-4D03-BBC5-96F04AC5D791}" dt="2019-06-04T15:24:55.149" v="56" actId="47"/>
        <pc:sldMkLst>
          <pc:docMk/>
          <pc:sldMk cId="3695879021" sldId="482"/>
        </pc:sldMkLst>
      </pc:sldChg>
      <pc:sldChg chg="del">
        <pc:chgData name="John Deardurff" userId="a22eae058e899168" providerId="LiveId" clId="{1279B9B5-2E27-4D03-BBC5-96F04AC5D791}" dt="2019-06-04T15:24:55.548" v="58" actId="47"/>
        <pc:sldMkLst>
          <pc:docMk/>
          <pc:sldMk cId="1792770721" sldId="483"/>
        </pc:sldMkLst>
      </pc:sldChg>
      <pc:sldChg chg="del">
        <pc:chgData name="John Deardurff" userId="a22eae058e899168" providerId="LiveId" clId="{1279B9B5-2E27-4D03-BBC5-96F04AC5D791}" dt="2019-06-04T15:24:56.139" v="59" actId="47"/>
        <pc:sldMkLst>
          <pc:docMk/>
          <pc:sldMk cId="463182061" sldId="484"/>
        </pc:sldMkLst>
      </pc:sldChg>
      <pc:sldChg chg="del">
        <pc:chgData name="John Deardurff" userId="a22eae058e899168" providerId="LiveId" clId="{1279B9B5-2E27-4D03-BBC5-96F04AC5D791}" dt="2019-06-04T15:24:56.312" v="60" actId="47"/>
        <pc:sldMkLst>
          <pc:docMk/>
          <pc:sldMk cId="4073866426" sldId="485"/>
        </pc:sldMkLst>
      </pc:sldChg>
      <pc:sldChg chg="del">
        <pc:chgData name="John Deardurff" userId="a22eae058e899168" providerId="LiveId" clId="{1279B9B5-2E27-4D03-BBC5-96F04AC5D791}" dt="2019-06-04T15:24:56.535" v="61" actId="47"/>
        <pc:sldMkLst>
          <pc:docMk/>
          <pc:sldMk cId="3880893668" sldId="486"/>
        </pc:sldMkLst>
      </pc:sldChg>
      <pc:sldChg chg="del">
        <pc:chgData name="John Deardurff" userId="a22eae058e899168" providerId="LiveId" clId="{1279B9B5-2E27-4D03-BBC5-96F04AC5D791}" dt="2019-06-04T15:24:55.332" v="57" actId="47"/>
        <pc:sldMkLst>
          <pc:docMk/>
          <pc:sldMk cId="4157828058" sldId="487"/>
        </pc:sldMkLst>
      </pc:sldChg>
      <pc:sldChg chg="add del">
        <pc:chgData name="John Deardurff" userId="a22eae058e899168" providerId="LiveId" clId="{1279B9B5-2E27-4D03-BBC5-96F04AC5D791}" dt="2019-06-04T15:25:08.490" v="72" actId="47"/>
        <pc:sldMkLst>
          <pc:docMk/>
          <pc:sldMk cId="174255438" sldId="488"/>
        </pc:sldMkLst>
      </pc:sldChg>
      <pc:sldChg chg="del">
        <pc:chgData name="John Deardurff" userId="a22eae058e899168" providerId="LiveId" clId="{1279B9B5-2E27-4D03-BBC5-96F04AC5D791}" dt="2019-06-04T15:24:41.979" v="43" actId="47"/>
        <pc:sldMkLst>
          <pc:docMk/>
          <pc:sldMk cId="425441730" sldId="493"/>
        </pc:sldMkLst>
      </pc:sldChg>
      <pc:sldChg chg="add del">
        <pc:chgData name="John Deardurff" userId="a22eae058e899168" providerId="LiveId" clId="{1279B9B5-2E27-4D03-BBC5-96F04AC5D791}" dt="2019-06-04T18:07:56.426" v="1914" actId="47"/>
        <pc:sldMkLst>
          <pc:docMk/>
          <pc:sldMk cId="3676152911" sldId="501"/>
        </pc:sldMkLst>
      </pc:sldChg>
      <pc:sldChg chg="del">
        <pc:chgData name="John Deardurff" userId="a22eae058e899168" providerId="LiveId" clId="{1279B9B5-2E27-4D03-BBC5-96F04AC5D791}" dt="2019-06-04T15:24:43.879" v="45" actId="47"/>
        <pc:sldMkLst>
          <pc:docMk/>
          <pc:sldMk cId="422977655" sldId="503"/>
        </pc:sldMkLst>
      </pc:sldChg>
      <pc:sldChg chg="del">
        <pc:chgData name="John Deardurff" userId="a22eae058e899168" providerId="LiveId" clId="{1279B9B5-2E27-4D03-BBC5-96F04AC5D791}" dt="2019-06-04T15:24:44.129" v="46" actId="47"/>
        <pc:sldMkLst>
          <pc:docMk/>
          <pc:sldMk cId="703855390" sldId="504"/>
        </pc:sldMkLst>
      </pc:sldChg>
      <pc:sldChg chg="del">
        <pc:chgData name="John Deardurff" userId="a22eae058e899168" providerId="LiveId" clId="{1279B9B5-2E27-4D03-BBC5-96F04AC5D791}" dt="2019-06-04T15:24:44.318" v="47" actId="47"/>
        <pc:sldMkLst>
          <pc:docMk/>
          <pc:sldMk cId="2862361172" sldId="505"/>
        </pc:sldMkLst>
      </pc:sldChg>
      <pc:sldChg chg="del">
        <pc:chgData name="John Deardurff" userId="a22eae058e899168" providerId="LiveId" clId="{1279B9B5-2E27-4D03-BBC5-96F04AC5D791}" dt="2019-06-04T15:24:44.802" v="49" actId="47"/>
        <pc:sldMkLst>
          <pc:docMk/>
          <pc:sldMk cId="2990075681" sldId="506"/>
        </pc:sldMkLst>
      </pc:sldChg>
      <pc:sldChg chg="del">
        <pc:chgData name="John Deardurff" userId="a22eae058e899168" providerId="LiveId" clId="{1279B9B5-2E27-4D03-BBC5-96F04AC5D791}" dt="2019-06-04T15:24:44.892" v="50" actId="47"/>
        <pc:sldMkLst>
          <pc:docMk/>
          <pc:sldMk cId="4068597581" sldId="507"/>
        </pc:sldMkLst>
      </pc:sldChg>
      <pc:sldChg chg="del">
        <pc:chgData name="John Deardurff" userId="a22eae058e899168" providerId="LiveId" clId="{1279B9B5-2E27-4D03-BBC5-96F04AC5D791}" dt="2019-06-04T15:24:52.662" v="54" actId="47"/>
        <pc:sldMkLst>
          <pc:docMk/>
          <pc:sldMk cId="4012131260" sldId="508"/>
        </pc:sldMkLst>
      </pc:sldChg>
      <pc:sldChg chg="addSp delSp modSp">
        <pc:chgData name="John Deardurff" userId="a22eae058e899168" providerId="LiveId" clId="{1279B9B5-2E27-4D03-BBC5-96F04AC5D791}" dt="2019-06-04T17:36:49.631" v="1317" actId="1076"/>
        <pc:sldMkLst>
          <pc:docMk/>
          <pc:sldMk cId="2867766257" sldId="509"/>
        </pc:sldMkLst>
        <pc:spChg chg="mod">
          <ac:chgData name="John Deardurff" userId="a22eae058e899168" providerId="LiveId" clId="{1279B9B5-2E27-4D03-BBC5-96F04AC5D791}" dt="2019-06-04T17:36:49.631" v="1317" actId="1076"/>
          <ac:spMkLst>
            <pc:docMk/>
            <pc:sldMk cId="2867766257" sldId="509"/>
            <ac:spMk id="3" creationId="{D37B4494-DBBE-403A-BCB8-10BD3D001AE6}"/>
          </ac:spMkLst>
        </pc:spChg>
        <pc:spChg chg="del mod">
          <ac:chgData name="John Deardurff" userId="a22eae058e899168" providerId="LiveId" clId="{1279B9B5-2E27-4D03-BBC5-96F04AC5D791}" dt="2019-06-04T17:19:28.659" v="1165" actId="12084"/>
          <ac:spMkLst>
            <pc:docMk/>
            <pc:sldMk cId="2867766257" sldId="509"/>
            <ac:spMk id="4" creationId="{7C613A32-BEC3-4DA8-B025-6E1F65783C66}"/>
          </ac:spMkLst>
        </pc:spChg>
        <pc:spChg chg="add del mod">
          <ac:chgData name="John Deardurff" userId="a22eae058e899168" providerId="LiveId" clId="{1279B9B5-2E27-4D03-BBC5-96F04AC5D791}" dt="2019-06-04T17:19:02.214" v="1164" actId="478"/>
          <ac:spMkLst>
            <pc:docMk/>
            <pc:sldMk cId="2867766257" sldId="509"/>
            <ac:spMk id="5" creationId="{4EE3F116-7511-4F45-A84B-6C3B67D57CCF}"/>
          </ac:spMkLst>
        </pc:spChg>
        <pc:graphicFrameChg chg="add mod">
          <ac:chgData name="John Deardurff" userId="a22eae058e899168" providerId="LiveId" clId="{1279B9B5-2E27-4D03-BBC5-96F04AC5D791}" dt="2019-06-04T17:36:49.176" v="1316" actId="1076"/>
          <ac:graphicFrameMkLst>
            <pc:docMk/>
            <pc:sldMk cId="2867766257" sldId="509"/>
            <ac:graphicFrameMk id="2" creationId="{15845F8F-E666-4C81-8545-9803D889234C}"/>
          </ac:graphicFrameMkLst>
        </pc:graphicFrameChg>
      </pc:sldChg>
      <pc:sldChg chg="addSp delSp modSp add del">
        <pc:chgData name="John Deardurff" userId="a22eae058e899168" providerId="LiveId" clId="{1279B9B5-2E27-4D03-BBC5-96F04AC5D791}" dt="2019-06-04T17:37:41.279" v="1323" actId="47"/>
        <pc:sldMkLst>
          <pc:docMk/>
          <pc:sldMk cId="2508791775" sldId="510"/>
        </pc:sldMkLst>
        <pc:spChg chg="mod">
          <ac:chgData name="John Deardurff" userId="a22eae058e899168" providerId="LiveId" clId="{1279B9B5-2E27-4D03-BBC5-96F04AC5D791}" dt="2019-06-04T15:19:05.185" v="24" actId="1076"/>
          <ac:spMkLst>
            <pc:docMk/>
            <pc:sldMk cId="2508791775" sldId="510"/>
            <ac:spMk id="3" creationId="{5513D299-F444-474A-91BB-A036503D5410}"/>
          </ac:spMkLst>
        </pc:spChg>
        <pc:spChg chg="mod">
          <ac:chgData name="John Deardurff" userId="a22eae058e899168" providerId="LiveId" clId="{1279B9B5-2E27-4D03-BBC5-96F04AC5D791}" dt="2019-06-04T15:19:05.185" v="24" actId="1076"/>
          <ac:spMkLst>
            <pc:docMk/>
            <pc:sldMk cId="2508791775" sldId="510"/>
            <ac:spMk id="4" creationId="{47931979-E224-4D6D-A663-42F63B17D88B}"/>
          </ac:spMkLst>
        </pc:spChg>
        <pc:spChg chg="mod">
          <ac:chgData name="John Deardurff" userId="a22eae058e899168" providerId="LiveId" clId="{1279B9B5-2E27-4D03-BBC5-96F04AC5D791}" dt="2019-06-04T15:19:05.185" v="24" actId="1076"/>
          <ac:spMkLst>
            <pc:docMk/>
            <pc:sldMk cId="2508791775" sldId="510"/>
            <ac:spMk id="5" creationId="{FA8B6AD0-E7FD-479D-ACDE-9537543B280E}"/>
          </ac:spMkLst>
        </pc:spChg>
        <pc:spChg chg="mod">
          <ac:chgData name="John Deardurff" userId="a22eae058e899168" providerId="LiveId" clId="{1279B9B5-2E27-4D03-BBC5-96F04AC5D791}" dt="2019-06-04T15:19:05.185" v="24" actId="1076"/>
          <ac:spMkLst>
            <pc:docMk/>
            <pc:sldMk cId="2508791775" sldId="510"/>
            <ac:spMk id="6" creationId="{9C9BDC92-F9EC-4A49-A678-E3A4186B9CBC}"/>
          </ac:spMkLst>
        </pc:spChg>
        <pc:spChg chg="add mod">
          <ac:chgData name="John Deardurff" userId="a22eae058e899168" providerId="LiveId" clId="{1279B9B5-2E27-4D03-BBC5-96F04AC5D791}" dt="2019-06-04T17:08:05.026" v="917" actId="164"/>
          <ac:spMkLst>
            <pc:docMk/>
            <pc:sldMk cId="2508791775" sldId="510"/>
            <ac:spMk id="7" creationId="{9F7FCFA8-072D-40CC-BF00-AD128CE912D4}"/>
          </ac:spMkLst>
        </pc:spChg>
        <pc:spChg chg="mod">
          <ac:chgData name="John Deardurff" userId="a22eae058e899168" providerId="LiveId" clId="{1279B9B5-2E27-4D03-BBC5-96F04AC5D791}" dt="2019-06-04T15:19:05.185" v="24" actId="1076"/>
          <ac:spMkLst>
            <pc:docMk/>
            <pc:sldMk cId="2508791775" sldId="510"/>
            <ac:spMk id="10" creationId="{7DDBF36F-D354-4084-8C92-A6CE673E3BD2}"/>
          </ac:spMkLst>
        </pc:spChg>
        <pc:spChg chg="mod">
          <ac:chgData name="John Deardurff" userId="a22eae058e899168" providerId="LiveId" clId="{1279B9B5-2E27-4D03-BBC5-96F04AC5D791}" dt="2019-06-04T17:08:21.380" v="919" actId="164"/>
          <ac:spMkLst>
            <pc:docMk/>
            <pc:sldMk cId="2508791775" sldId="510"/>
            <ac:spMk id="23" creationId="{7E84EDEE-5303-4E2D-B549-F2BA56EDF770}"/>
          </ac:spMkLst>
        </pc:spChg>
        <pc:spChg chg="mod topLvl">
          <ac:chgData name="John Deardurff" userId="a22eae058e899168" providerId="LiveId" clId="{1279B9B5-2E27-4D03-BBC5-96F04AC5D791}" dt="2019-06-04T17:08:05.026" v="917" actId="164"/>
          <ac:spMkLst>
            <pc:docMk/>
            <pc:sldMk cId="2508791775" sldId="510"/>
            <ac:spMk id="24" creationId="{FBEFCBED-1DC4-4801-98FF-DE233988AD08}"/>
          </ac:spMkLst>
        </pc:spChg>
        <pc:spChg chg="mod">
          <ac:chgData name="John Deardurff" userId="a22eae058e899168" providerId="LiveId" clId="{1279B9B5-2E27-4D03-BBC5-96F04AC5D791}" dt="2019-06-04T17:08:05.026" v="917" actId="164"/>
          <ac:spMkLst>
            <pc:docMk/>
            <pc:sldMk cId="2508791775" sldId="510"/>
            <ac:spMk id="25" creationId="{3CCD8290-97EC-4A12-8C2C-BE2372E198CF}"/>
          </ac:spMkLst>
        </pc:spChg>
        <pc:spChg chg="mod topLvl">
          <ac:chgData name="John Deardurff" userId="a22eae058e899168" providerId="LiveId" clId="{1279B9B5-2E27-4D03-BBC5-96F04AC5D791}" dt="2019-06-04T17:08:05.026" v="917" actId="164"/>
          <ac:spMkLst>
            <pc:docMk/>
            <pc:sldMk cId="2508791775" sldId="510"/>
            <ac:spMk id="28" creationId="{67A43DDE-1794-43CC-B387-A874E591AAE9}"/>
          </ac:spMkLst>
        </pc:spChg>
        <pc:grpChg chg="add del mod">
          <ac:chgData name="John Deardurff" userId="a22eae058e899168" providerId="LiveId" clId="{1279B9B5-2E27-4D03-BBC5-96F04AC5D791}" dt="2019-06-04T17:05:24.958" v="900" actId="165"/>
          <ac:grpSpMkLst>
            <pc:docMk/>
            <pc:sldMk cId="2508791775" sldId="510"/>
            <ac:grpSpMk id="2" creationId="{FF4B983D-3D64-4EE8-B9F0-351A8598EB2E}"/>
          </ac:grpSpMkLst>
        </pc:grpChg>
        <pc:grpChg chg="add mod">
          <ac:chgData name="John Deardurff" userId="a22eae058e899168" providerId="LiveId" clId="{1279B9B5-2E27-4D03-BBC5-96F04AC5D791}" dt="2019-06-04T17:08:39.035" v="921" actId="1076"/>
          <ac:grpSpMkLst>
            <pc:docMk/>
            <pc:sldMk cId="2508791775" sldId="510"/>
            <ac:grpSpMk id="8" creationId="{6DE01E81-463C-4AE9-99F7-47814F2E33A1}"/>
          </ac:grpSpMkLst>
        </pc:grpChg>
        <pc:grpChg chg="mod">
          <ac:chgData name="John Deardurff" userId="a22eae058e899168" providerId="LiveId" clId="{1279B9B5-2E27-4D03-BBC5-96F04AC5D791}" dt="2019-06-04T17:36:20.746" v="1312" actId="1076"/>
          <ac:grpSpMkLst>
            <pc:docMk/>
            <pc:sldMk cId="2508791775" sldId="510"/>
            <ac:grpSpMk id="11" creationId="{5552C878-E71B-435C-A3CF-2291CF9C753B}"/>
          </ac:grpSpMkLst>
        </pc:grpChg>
        <pc:grpChg chg="mod">
          <ac:chgData name="John Deardurff" userId="a22eae058e899168" providerId="LiveId" clId="{1279B9B5-2E27-4D03-BBC5-96F04AC5D791}" dt="2019-06-04T17:08:52.917" v="923" actId="1076"/>
          <ac:grpSpMkLst>
            <pc:docMk/>
            <pc:sldMk cId="2508791775" sldId="510"/>
            <ac:grpSpMk id="14" creationId="{32D565B7-B80A-4D1C-9CB7-32723BAFEBE4}"/>
          </ac:grpSpMkLst>
        </pc:grpChg>
        <pc:grpChg chg="add mod">
          <ac:chgData name="John Deardurff" userId="a22eae058e899168" providerId="LiveId" clId="{1279B9B5-2E27-4D03-BBC5-96F04AC5D791}" dt="2019-06-04T17:08:30.517" v="920" actId="1076"/>
          <ac:grpSpMkLst>
            <pc:docMk/>
            <pc:sldMk cId="2508791775" sldId="510"/>
            <ac:grpSpMk id="17" creationId="{92C41BE7-8A9C-484D-8675-CBA5E6AC77D9}"/>
          </ac:grpSpMkLst>
        </pc:grpChg>
        <pc:grpChg chg="add mod">
          <ac:chgData name="John Deardurff" userId="a22eae058e899168" providerId="LiveId" clId="{1279B9B5-2E27-4D03-BBC5-96F04AC5D791}" dt="2019-06-04T17:36:23.176" v="1313" actId="1076"/>
          <ac:grpSpMkLst>
            <pc:docMk/>
            <pc:sldMk cId="2508791775" sldId="510"/>
            <ac:grpSpMk id="20" creationId="{8228B8A6-5CC5-4EBE-8671-C6303F4843AD}"/>
          </ac:grpSpMkLst>
        </pc:grpChg>
        <pc:picChg chg="del mod">
          <ac:chgData name="John Deardurff" userId="a22eae058e899168" providerId="LiveId" clId="{1279B9B5-2E27-4D03-BBC5-96F04AC5D791}" dt="2019-06-04T15:33:29.019" v="170" actId="478"/>
          <ac:picMkLst>
            <pc:docMk/>
            <pc:sldMk cId="2508791775" sldId="510"/>
            <ac:picMk id="8" creationId="{A499A55B-5D6C-49CE-A179-D7280DC3C15A}"/>
          </ac:picMkLst>
        </pc:picChg>
        <pc:picChg chg="mod">
          <ac:chgData name="John Deardurff" userId="a22eae058e899168" providerId="LiveId" clId="{1279B9B5-2E27-4D03-BBC5-96F04AC5D791}" dt="2019-06-04T17:08:57.147" v="924" actId="1076"/>
          <ac:picMkLst>
            <pc:docMk/>
            <pc:sldMk cId="2508791775" sldId="510"/>
            <ac:picMk id="9" creationId="{9BA21604-C009-4764-A809-FF4EC83BF9C8}"/>
          </ac:picMkLst>
        </pc:picChg>
        <pc:picChg chg="mod">
          <ac:chgData name="John Deardurff" userId="a22eae058e899168" providerId="LiveId" clId="{1279B9B5-2E27-4D03-BBC5-96F04AC5D791}" dt="2019-06-04T17:08:21.380" v="919" actId="164"/>
          <ac:picMkLst>
            <pc:docMk/>
            <pc:sldMk cId="2508791775" sldId="510"/>
            <ac:picMk id="26" creationId="{8581CF4D-6754-4620-9227-30F752225911}"/>
          </ac:picMkLst>
        </pc:picChg>
      </pc:sldChg>
      <pc:sldChg chg="modSp del">
        <pc:chgData name="John Deardurff" userId="a22eae058e899168" providerId="LiveId" clId="{1279B9B5-2E27-4D03-BBC5-96F04AC5D791}" dt="2019-06-04T17:15:25.078" v="1128" actId="47"/>
        <pc:sldMkLst>
          <pc:docMk/>
          <pc:sldMk cId="565064548" sldId="511"/>
        </pc:sldMkLst>
        <pc:spChg chg="mod">
          <ac:chgData name="John Deardurff" userId="a22eae058e899168" providerId="LiveId" clId="{1279B9B5-2E27-4D03-BBC5-96F04AC5D791}" dt="2019-06-04T17:09:34.857" v="962" actId="6549"/>
          <ac:spMkLst>
            <pc:docMk/>
            <pc:sldMk cId="565064548" sldId="511"/>
            <ac:spMk id="3" creationId="{D37B4494-DBBE-403A-BCB8-10BD3D001AE6}"/>
          </ac:spMkLst>
        </pc:spChg>
        <pc:spChg chg="mod">
          <ac:chgData name="John Deardurff" userId="a22eae058e899168" providerId="LiveId" clId="{1279B9B5-2E27-4D03-BBC5-96F04AC5D791}" dt="2019-06-04T17:09:52.986" v="980" actId="20577"/>
          <ac:spMkLst>
            <pc:docMk/>
            <pc:sldMk cId="565064548" sldId="511"/>
            <ac:spMk id="4" creationId="{7C613A32-BEC3-4DA8-B025-6E1F65783C66}"/>
          </ac:spMkLst>
        </pc:spChg>
        <pc:spChg chg="mod">
          <ac:chgData name="John Deardurff" userId="a22eae058e899168" providerId="LiveId" clId="{1279B9B5-2E27-4D03-BBC5-96F04AC5D791}" dt="2019-06-04T17:09:37.548" v="963" actId="1076"/>
          <ac:spMkLst>
            <pc:docMk/>
            <pc:sldMk cId="565064548" sldId="511"/>
            <ac:spMk id="5" creationId="{4EE3F116-7511-4F45-A84B-6C3B67D57CCF}"/>
          </ac:spMkLst>
        </pc:spChg>
      </pc:sldChg>
      <pc:sldChg chg="modSp add ord modTransition">
        <pc:chgData name="John Deardurff" userId="a22eae058e899168" providerId="LiveId" clId="{1279B9B5-2E27-4D03-BBC5-96F04AC5D791}" dt="2019-06-05T06:54:22.485" v="2234" actId="20577"/>
        <pc:sldMkLst>
          <pc:docMk/>
          <pc:sldMk cId="108036726" sldId="512"/>
        </pc:sldMkLst>
        <pc:spChg chg="mod">
          <ac:chgData name="John Deardurff" userId="a22eae058e899168" providerId="LiveId" clId="{1279B9B5-2E27-4D03-BBC5-96F04AC5D791}" dt="2019-06-05T06:54:22.485" v="2234" actId="20577"/>
          <ac:spMkLst>
            <pc:docMk/>
            <pc:sldMk cId="108036726" sldId="512"/>
            <ac:spMk id="2" creationId="{00000000-0000-0000-0000-000000000000}"/>
          </ac:spMkLst>
        </pc:spChg>
        <pc:graphicFrameChg chg="mod">
          <ac:chgData name="John Deardurff" userId="a22eae058e899168" providerId="LiveId" clId="{1279B9B5-2E27-4D03-BBC5-96F04AC5D791}" dt="2019-06-04T16:05:57.253" v="829"/>
          <ac:graphicFrameMkLst>
            <pc:docMk/>
            <pc:sldMk cId="108036726" sldId="512"/>
            <ac:graphicFrameMk id="3" creationId="{8C5A161C-459C-47E2-A87D-EE120BBEB10F}"/>
          </ac:graphicFrameMkLst>
        </pc:graphicFrameChg>
      </pc:sldChg>
      <pc:sldChg chg="add del">
        <pc:chgData name="John Deardurff" userId="a22eae058e899168" providerId="LiveId" clId="{1279B9B5-2E27-4D03-BBC5-96F04AC5D791}" dt="2019-06-04T16:06:26.267" v="830" actId="47"/>
        <pc:sldMkLst>
          <pc:docMk/>
          <pc:sldMk cId="1483853256" sldId="513"/>
        </pc:sldMkLst>
      </pc:sldChg>
      <pc:sldChg chg="add del modTransition">
        <pc:chgData name="John Deardurff" userId="a22eae058e899168" providerId="LiveId" clId="{1279B9B5-2E27-4D03-BBC5-96F04AC5D791}" dt="2019-06-04T16:09:29.687" v="843" actId="47"/>
        <pc:sldMkLst>
          <pc:docMk/>
          <pc:sldMk cId="2262607410" sldId="513"/>
        </pc:sldMkLst>
      </pc:sldChg>
      <pc:sldChg chg="modSp add del modTransition">
        <pc:chgData name="John Deardurff" userId="a22eae058e899168" providerId="LiveId" clId="{1279B9B5-2E27-4D03-BBC5-96F04AC5D791}" dt="2019-06-04T17:21:45.378" v="1179" actId="47"/>
        <pc:sldMkLst>
          <pc:docMk/>
          <pc:sldMk cId="2534513238" sldId="513"/>
        </pc:sldMkLst>
        <pc:spChg chg="mod">
          <ac:chgData name="John Deardurff" userId="a22eae058e899168" providerId="LiveId" clId="{1279B9B5-2E27-4D03-BBC5-96F04AC5D791}" dt="2019-06-04T16:11:25.050" v="856" actId="207"/>
          <ac:spMkLst>
            <pc:docMk/>
            <pc:sldMk cId="2534513238" sldId="513"/>
            <ac:spMk id="31" creationId="{6D589942-CF11-4155-87F3-622993F3D6BC}"/>
          </ac:spMkLst>
        </pc:spChg>
        <pc:spChg chg="mod">
          <ac:chgData name="John Deardurff" userId="a22eae058e899168" providerId="LiveId" clId="{1279B9B5-2E27-4D03-BBC5-96F04AC5D791}" dt="2019-06-04T16:11:25.050" v="856" actId="207"/>
          <ac:spMkLst>
            <pc:docMk/>
            <pc:sldMk cId="2534513238" sldId="513"/>
            <ac:spMk id="32" creationId="{AA93FCDD-05E9-4543-B67B-65DF5A697963}"/>
          </ac:spMkLst>
        </pc:spChg>
        <pc:cxnChg chg="mod">
          <ac:chgData name="John Deardurff" userId="a22eae058e899168" providerId="LiveId" clId="{1279B9B5-2E27-4D03-BBC5-96F04AC5D791}" dt="2019-06-04T16:11:25.050" v="856" actId="207"/>
          <ac:cxnSpMkLst>
            <pc:docMk/>
            <pc:sldMk cId="2534513238" sldId="513"/>
            <ac:cxnSpMk id="15" creationId="{00000000-0000-0000-0000-000000000000}"/>
          </ac:cxnSpMkLst>
        </pc:cxnChg>
      </pc:sldChg>
      <pc:sldChg chg="add del">
        <pc:chgData name="John Deardurff" userId="a22eae058e899168" providerId="LiveId" clId="{1279B9B5-2E27-4D03-BBC5-96F04AC5D791}" dt="2019-06-04T16:05:05.651" v="819"/>
        <pc:sldMkLst>
          <pc:docMk/>
          <pc:sldMk cId="3359199814" sldId="514"/>
        </pc:sldMkLst>
      </pc:sldChg>
      <pc:sldChg chg="modSp add del">
        <pc:chgData name="John Deardurff" userId="a22eae058e899168" providerId="LiveId" clId="{1279B9B5-2E27-4D03-BBC5-96F04AC5D791}" dt="2019-06-04T17:21:46.008" v="1180" actId="47"/>
        <pc:sldMkLst>
          <pc:docMk/>
          <pc:sldMk cId="3548339797" sldId="514"/>
        </pc:sldMkLst>
        <pc:spChg chg="mod">
          <ac:chgData name="John Deardurff" userId="a22eae058e899168" providerId="LiveId" clId="{1279B9B5-2E27-4D03-BBC5-96F04AC5D791}" dt="2019-06-04T16:12:08.843" v="862" actId="207"/>
          <ac:spMkLst>
            <pc:docMk/>
            <pc:sldMk cId="3548339797" sldId="514"/>
            <ac:spMk id="3" creationId="{07933447-F70E-4DFC-AA39-D0807FBD39E8}"/>
          </ac:spMkLst>
        </pc:spChg>
        <pc:spChg chg="mod">
          <ac:chgData name="John Deardurff" userId="a22eae058e899168" providerId="LiveId" clId="{1279B9B5-2E27-4D03-BBC5-96F04AC5D791}" dt="2019-06-04T16:11:55.205" v="860" actId="207"/>
          <ac:spMkLst>
            <pc:docMk/>
            <pc:sldMk cId="3548339797" sldId="514"/>
            <ac:spMk id="31" creationId="{6D589942-CF11-4155-87F3-622993F3D6BC}"/>
          </ac:spMkLst>
        </pc:spChg>
      </pc:sldChg>
      <pc:sldChg chg="modSp add del">
        <pc:chgData name="John Deardurff" userId="a22eae058e899168" providerId="LiveId" clId="{1279B9B5-2E27-4D03-BBC5-96F04AC5D791}" dt="2019-06-04T17:21:47.691" v="1183" actId="47"/>
        <pc:sldMkLst>
          <pc:docMk/>
          <pc:sldMk cId="180651433" sldId="515"/>
        </pc:sldMkLst>
        <pc:spChg chg="mod">
          <ac:chgData name="John Deardurff" userId="a22eae058e899168" providerId="LiveId" clId="{1279B9B5-2E27-4D03-BBC5-96F04AC5D791}" dt="2019-06-04T16:12:48.837" v="865" actId="207"/>
          <ac:spMkLst>
            <pc:docMk/>
            <pc:sldMk cId="180651433" sldId="515"/>
            <ac:spMk id="31" creationId="{6D589942-CF11-4155-87F3-622993F3D6BC}"/>
          </ac:spMkLst>
        </pc:spChg>
        <pc:spChg chg="mod">
          <ac:chgData name="John Deardurff" userId="a22eae058e899168" providerId="LiveId" clId="{1279B9B5-2E27-4D03-BBC5-96F04AC5D791}" dt="2019-06-04T16:13:05.509" v="867" actId="207"/>
          <ac:spMkLst>
            <pc:docMk/>
            <pc:sldMk cId="180651433" sldId="515"/>
            <ac:spMk id="32" creationId="{AA93FCDD-05E9-4543-B67B-65DF5A697963}"/>
          </ac:spMkLst>
        </pc:spChg>
      </pc:sldChg>
      <pc:sldChg chg="add del">
        <pc:chgData name="John Deardurff" userId="a22eae058e899168" providerId="LiveId" clId="{1279B9B5-2E27-4D03-BBC5-96F04AC5D791}" dt="2019-06-04T16:03:49.778" v="814"/>
        <pc:sldMkLst>
          <pc:docMk/>
          <pc:sldMk cId="3472557620" sldId="515"/>
        </pc:sldMkLst>
      </pc:sldChg>
      <pc:sldChg chg="addSp delSp modSp add del modTransition">
        <pc:chgData name="John Deardurff" userId="a22eae058e899168" providerId="LiveId" clId="{1279B9B5-2E27-4D03-BBC5-96F04AC5D791}" dt="2019-06-04T16:03:49.546" v="813"/>
        <pc:sldMkLst>
          <pc:docMk/>
          <pc:sldMk cId="733486425" sldId="516"/>
        </pc:sldMkLst>
        <pc:spChg chg="mod">
          <ac:chgData name="John Deardurff" userId="a22eae058e899168" providerId="LiveId" clId="{1279B9B5-2E27-4D03-BBC5-96F04AC5D791}" dt="2019-06-04T16:03:48.129" v="808" actId="1076"/>
          <ac:spMkLst>
            <pc:docMk/>
            <pc:sldMk cId="733486425" sldId="516"/>
            <ac:spMk id="3" creationId="{07933447-F70E-4DFC-AA39-D0807FBD39E8}"/>
          </ac:spMkLst>
        </pc:spChg>
        <pc:spChg chg="add del">
          <ac:chgData name="John Deardurff" userId="a22eae058e899168" providerId="LiveId" clId="{1279B9B5-2E27-4D03-BBC5-96F04AC5D791}" dt="2019-06-04T16:03:49.349" v="812" actId="478"/>
          <ac:spMkLst>
            <pc:docMk/>
            <pc:sldMk cId="733486425" sldId="516"/>
            <ac:spMk id="6" creationId="{00000000-0000-0000-0000-000000000000}"/>
          </ac:spMkLst>
        </pc:spChg>
        <pc:spChg chg="add del">
          <ac:chgData name="John Deardurff" userId="a22eae058e899168" providerId="LiveId" clId="{1279B9B5-2E27-4D03-BBC5-96F04AC5D791}" dt="2019-06-04T16:03:49.349" v="812" actId="478"/>
          <ac:spMkLst>
            <pc:docMk/>
            <pc:sldMk cId="733486425" sldId="516"/>
            <ac:spMk id="11" creationId="{00000000-0000-0000-0000-000000000000}"/>
          </ac:spMkLst>
        </pc:spChg>
        <pc:spChg chg="add del">
          <ac:chgData name="John Deardurff" userId="a22eae058e899168" providerId="LiveId" clId="{1279B9B5-2E27-4D03-BBC5-96F04AC5D791}" dt="2019-06-04T16:03:49.208" v="811" actId="478"/>
          <ac:spMkLst>
            <pc:docMk/>
            <pc:sldMk cId="733486425" sldId="516"/>
            <ac:spMk id="12" creationId="{00000000-0000-0000-0000-000000000000}"/>
          </ac:spMkLst>
        </pc:spChg>
        <pc:spChg chg="add del">
          <ac:chgData name="John Deardurff" userId="a22eae058e899168" providerId="LiveId" clId="{1279B9B5-2E27-4D03-BBC5-96F04AC5D791}" dt="2019-06-04T16:03:48.925" v="810" actId="478"/>
          <ac:spMkLst>
            <pc:docMk/>
            <pc:sldMk cId="733486425" sldId="516"/>
            <ac:spMk id="19" creationId="{00000000-0000-0000-0000-000000000000}"/>
          </ac:spMkLst>
        </pc:spChg>
        <pc:spChg chg="add del">
          <ac:chgData name="John Deardurff" userId="a22eae058e899168" providerId="LiveId" clId="{1279B9B5-2E27-4D03-BBC5-96F04AC5D791}" dt="2019-06-04T16:03:49.208" v="811" actId="478"/>
          <ac:spMkLst>
            <pc:docMk/>
            <pc:sldMk cId="733486425" sldId="516"/>
            <ac:spMk id="20" creationId="{00000000-0000-0000-0000-000000000000}"/>
          </ac:spMkLst>
        </pc:spChg>
        <pc:spChg chg="add del">
          <ac:chgData name="John Deardurff" userId="a22eae058e899168" providerId="LiveId" clId="{1279B9B5-2E27-4D03-BBC5-96F04AC5D791}" dt="2019-06-04T16:03:49.208" v="811" actId="478"/>
          <ac:spMkLst>
            <pc:docMk/>
            <pc:sldMk cId="733486425" sldId="516"/>
            <ac:spMk id="21" creationId="{00000000-0000-0000-0000-000000000000}"/>
          </ac:spMkLst>
        </pc:spChg>
        <pc:spChg chg="add del">
          <ac:chgData name="John Deardurff" userId="a22eae058e899168" providerId="LiveId" clId="{1279B9B5-2E27-4D03-BBC5-96F04AC5D791}" dt="2019-06-04T16:03:49.208" v="811" actId="478"/>
          <ac:spMkLst>
            <pc:docMk/>
            <pc:sldMk cId="733486425" sldId="516"/>
            <ac:spMk id="22" creationId="{00000000-0000-0000-0000-000000000000}"/>
          </ac:spMkLst>
        </pc:spChg>
        <pc:spChg chg="add del">
          <ac:chgData name="John Deardurff" userId="a22eae058e899168" providerId="LiveId" clId="{1279B9B5-2E27-4D03-BBC5-96F04AC5D791}" dt="2019-06-04T16:03:49.208" v="811" actId="478"/>
          <ac:spMkLst>
            <pc:docMk/>
            <pc:sldMk cId="733486425" sldId="516"/>
            <ac:spMk id="23" creationId="{00000000-0000-0000-0000-000000000000}"/>
          </ac:spMkLst>
        </pc:spChg>
        <pc:spChg chg="add del">
          <ac:chgData name="John Deardurff" userId="a22eae058e899168" providerId="LiveId" clId="{1279B9B5-2E27-4D03-BBC5-96F04AC5D791}" dt="2019-06-04T16:03:49.208" v="811" actId="478"/>
          <ac:spMkLst>
            <pc:docMk/>
            <pc:sldMk cId="733486425" sldId="516"/>
            <ac:spMk id="31" creationId="{6D589942-CF11-4155-87F3-622993F3D6BC}"/>
          </ac:spMkLst>
        </pc:spChg>
        <pc:spChg chg="add del">
          <ac:chgData name="John Deardurff" userId="a22eae058e899168" providerId="LiveId" clId="{1279B9B5-2E27-4D03-BBC5-96F04AC5D791}" dt="2019-06-04T16:03:49.208" v="811" actId="478"/>
          <ac:spMkLst>
            <pc:docMk/>
            <pc:sldMk cId="733486425" sldId="516"/>
            <ac:spMk id="32" creationId="{AA93FCDD-05E9-4543-B67B-65DF5A697963}"/>
          </ac:spMkLst>
        </pc:spChg>
        <pc:grpChg chg="add del">
          <ac:chgData name="John Deardurff" userId="a22eae058e899168" providerId="LiveId" clId="{1279B9B5-2E27-4D03-BBC5-96F04AC5D791}" dt="2019-06-04T16:03:49.208" v="811" actId="478"/>
          <ac:grpSpMkLst>
            <pc:docMk/>
            <pc:sldMk cId="733486425" sldId="516"/>
            <ac:grpSpMk id="8" creationId="{00000000-0000-0000-0000-000000000000}"/>
          </ac:grpSpMkLst>
        </pc:grpChg>
        <pc:cxnChg chg="add del">
          <ac:chgData name="John Deardurff" userId="a22eae058e899168" providerId="LiveId" clId="{1279B9B5-2E27-4D03-BBC5-96F04AC5D791}" dt="2019-06-04T16:03:49.349" v="812" actId="478"/>
          <ac:cxnSpMkLst>
            <pc:docMk/>
            <pc:sldMk cId="733486425" sldId="516"/>
            <ac:cxnSpMk id="13" creationId="{00000000-0000-0000-0000-000000000000}"/>
          </ac:cxnSpMkLst>
        </pc:cxnChg>
        <pc:cxnChg chg="add del">
          <ac:chgData name="John Deardurff" userId="a22eae058e899168" providerId="LiveId" clId="{1279B9B5-2E27-4D03-BBC5-96F04AC5D791}" dt="2019-06-04T16:03:49.208" v="811" actId="478"/>
          <ac:cxnSpMkLst>
            <pc:docMk/>
            <pc:sldMk cId="733486425" sldId="516"/>
            <ac:cxnSpMk id="14" creationId="{00000000-0000-0000-0000-000000000000}"/>
          </ac:cxnSpMkLst>
        </pc:cxnChg>
        <pc:cxnChg chg="add del">
          <ac:chgData name="John Deardurff" userId="a22eae058e899168" providerId="LiveId" clId="{1279B9B5-2E27-4D03-BBC5-96F04AC5D791}" dt="2019-06-04T16:03:49.208" v="811" actId="478"/>
          <ac:cxnSpMkLst>
            <pc:docMk/>
            <pc:sldMk cId="733486425" sldId="516"/>
            <ac:cxnSpMk id="15" creationId="{00000000-0000-0000-0000-000000000000}"/>
          </ac:cxnSpMkLst>
        </pc:cxnChg>
        <pc:cxnChg chg="add del">
          <ac:chgData name="John Deardurff" userId="a22eae058e899168" providerId="LiveId" clId="{1279B9B5-2E27-4D03-BBC5-96F04AC5D791}" dt="2019-06-04T16:03:48.465" v="809" actId="478"/>
          <ac:cxnSpMkLst>
            <pc:docMk/>
            <pc:sldMk cId="733486425" sldId="516"/>
            <ac:cxnSpMk id="16" creationId="{00000000-0000-0000-0000-000000000000}"/>
          </ac:cxnSpMkLst>
        </pc:cxnChg>
        <pc:cxnChg chg="add del">
          <ac:chgData name="John Deardurff" userId="a22eae058e899168" providerId="LiveId" clId="{1279B9B5-2E27-4D03-BBC5-96F04AC5D791}" dt="2019-06-04T16:03:48.925" v="810" actId="478"/>
          <ac:cxnSpMkLst>
            <pc:docMk/>
            <pc:sldMk cId="733486425" sldId="516"/>
            <ac:cxnSpMk id="17" creationId="{00000000-0000-0000-0000-000000000000}"/>
          </ac:cxnSpMkLst>
        </pc:cxnChg>
        <pc:cxnChg chg="add del">
          <ac:chgData name="John Deardurff" userId="a22eae058e899168" providerId="LiveId" clId="{1279B9B5-2E27-4D03-BBC5-96F04AC5D791}" dt="2019-06-04T16:03:48.465" v="809" actId="478"/>
          <ac:cxnSpMkLst>
            <pc:docMk/>
            <pc:sldMk cId="733486425" sldId="516"/>
            <ac:cxnSpMk id="18" creationId="{00000000-0000-0000-0000-000000000000}"/>
          </ac:cxnSpMkLst>
        </pc:cxnChg>
      </pc:sldChg>
      <pc:sldChg chg="modSp add del">
        <pc:chgData name="John Deardurff" userId="a22eae058e899168" providerId="LiveId" clId="{1279B9B5-2E27-4D03-BBC5-96F04AC5D791}" dt="2019-06-04T17:21:48.513" v="1184" actId="47"/>
        <pc:sldMkLst>
          <pc:docMk/>
          <pc:sldMk cId="3696775551" sldId="516"/>
        </pc:sldMkLst>
        <pc:spChg chg="mod">
          <ac:chgData name="John Deardurff" userId="a22eae058e899168" providerId="LiveId" clId="{1279B9B5-2E27-4D03-BBC5-96F04AC5D791}" dt="2019-06-04T16:13:34.163" v="871" actId="207"/>
          <ac:spMkLst>
            <pc:docMk/>
            <pc:sldMk cId="3696775551" sldId="516"/>
            <ac:spMk id="3" creationId="{07933447-F70E-4DFC-AA39-D0807FBD39E8}"/>
          </ac:spMkLst>
        </pc:spChg>
        <pc:spChg chg="mod">
          <ac:chgData name="John Deardurff" userId="a22eae058e899168" providerId="LiveId" clId="{1279B9B5-2E27-4D03-BBC5-96F04AC5D791}" dt="2019-06-04T16:13:34.163" v="871" actId="207"/>
          <ac:spMkLst>
            <pc:docMk/>
            <pc:sldMk cId="3696775551" sldId="516"/>
            <ac:spMk id="31" creationId="{6D589942-CF11-4155-87F3-622993F3D6BC}"/>
          </ac:spMkLst>
        </pc:spChg>
      </pc:sldChg>
      <pc:sldChg chg="modSp add del">
        <pc:chgData name="John Deardurff" userId="a22eae058e899168" providerId="LiveId" clId="{1279B9B5-2E27-4D03-BBC5-96F04AC5D791}" dt="2019-06-04T17:21:46.559" v="1181" actId="47"/>
        <pc:sldMkLst>
          <pc:docMk/>
          <pc:sldMk cId="1902469053" sldId="517"/>
        </pc:sldMkLst>
        <pc:spChg chg="mod">
          <ac:chgData name="John Deardurff" userId="a22eae058e899168" providerId="LiveId" clId="{1279B9B5-2E27-4D03-BBC5-96F04AC5D791}" dt="2019-06-04T16:15:34.430" v="876" actId="207"/>
          <ac:spMkLst>
            <pc:docMk/>
            <pc:sldMk cId="1902469053" sldId="517"/>
            <ac:spMk id="3" creationId="{07933447-F70E-4DFC-AA39-D0807FBD39E8}"/>
          </ac:spMkLst>
        </pc:spChg>
        <pc:spChg chg="mod">
          <ac:chgData name="John Deardurff" userId="a22eae058e899168" providerId="LiveId" clId="{1279B9B5-2E27-4D03-BBC5-96F04AC5D791}" dt="2019-06-04T16:15:22.516" v="874" actId="207"/>
          <ac:spMkLst>
            <pc:docMk/>
            <pc:sldMk cId="1902469053" sldId="517"/>
            <ac:spMk id="31" creationId="{6D589942-CF11-4155-87F3-622993F3D6BC}"/>
          </ac:spMkLst>
        </pc:spChg>
      </pc:sldChg>
      <pc:sldChg chg="modSp add del">
        <pc:chgData name="John Deardurff" userId="a22eae058e899168" providerId="LiveId" clId="{1279B9B5-2E27-4D03-BBC5-96F04AC5D791}" dt="2019-06-04T17:21:47.125" v="1182" actId="47"/>
        <pc:sldMkLst>
          <pc:docMk/>
          <pc:sldMk cId="57780518" sldId="518"/>
        </pc:sldMkLst>
        <pc:spChg chg="mod">
          <ac:chgData name="John Deardurff" userId="a22eae058e899168" providerId="LiveId" clId="{1279B9B5-2E27-4D03-BBC5-96F04AC5D791}" dt="2019-06-04T16:15:56.360" v="879" actId="207"/>
          <ac:spMkLst>
            <pc:docMk/>
            <pc:sldMk cId="57780518" sldId="518"/>
            <ac:spMk id="3" creationId="{07933447-F70E-4DFC-AA39-D0807FBD39E8}"/>
          </ac:spMkLst>
        </pc:spChg>
        <pc:spChg chg="mod">
          <ac:chgData name="John Deardurff" userId="a22eae058e899168" providerId="LiveId" clId="{1279B9B5-2E27-4D03-BBC5-96F04AC5D791}" dt="2019-06-04T16:16:11.184" v="881" actId="207"/>
          <ac:spMkLst>
            <pc:docMk/>
            <pc:sldMk cId="57780518" sldId="518"/>
            <ac:spMk id="31" creationId="{6D589942-CF11-4155-87F3-622993F3D6BC}"/>
          </ac:spMkLst>
        </pc:spChg>
      </pc:sldChg>
      <pc:sldChg chg="addSp delSp modSp add">
        <pc:chgData name="John Deardurff" userId="a22eae058e899168" providerId="LiveId" clId="{1279B9B5-2E27-4D03-BBC5-96F04AC5D791}" dt="2019-06-05T05:32:13.553" v="2038" actId="13782"/>
        <pc:sldMkLst>
          <pc:docMk/>
          <pc:sldMk cId="1247404613" sldId="519"/>
        </pc:sldMkLst>
        <pc:spChg chg="del">
          <ac:chgData name="John Deardurff" userId="a22eae058e899168" providerId="LiveId" clId="{1279B9B5-2E27-4D03-BBC5-96F04AC5D791}" dt="2019-06-04T17:10:42.554" v="982" actId="478"/>
          <ac:spMkLst>
            <pc:docMk/>
            <pc:sldMk cId="1247404613" sldId="519"/>
            <ac:spMk id="2" creationId="{EEC0608F-0BDB-4C76-A412-E0B9429CCB26}"/>
          </ac:spMkLst>
        </pc:spChg>
        <pc:spChg chg="add">
          <ac:chgData name="John Deardurff" userId="a22eae058e899168" providerId="LiveId" clId="{1279B9B5-2E27-4D03-BBC5-96F04AC5D791}" dt="2019-06-04T17:10:42.958" v="983"/>
          <ac:spMkLst>
            <pc:docMk/>
            <pc:sldMk cId="1247404613" sldId="519"/>
            <ac:spMk id="3" creationId="{8764AC26-C70A-49C3-9613-E96102DBABAE}"/>
          </ac:spMkLst>
        </pc:spChg>
        <pc:spChg chg="mod">
          <ac:chgData name="John Deardurff" userId="a22eae058e899168" providerId="LiveId" clId="{1279B9B5-2E27-4D03-BBC5-96F04AC5D791}" dt="2019-06-05T05:28:10.060" v="2026" actId="13822"/>
          <ac:spMkLst>
            <pc:docMk/>
            <pc:sldMk cId="1247404613" sldId="519"/>
            <ac:spMk id="4" creationId="{5528B3BE-8F9F-4A69-BDC7-D01FBBFB3AE4}"/>
          </ac:spMkLst>
        </pc:spChg>
        <pc:spChg chg="add del mod">
          <ac:chgData name="John Deardurff" userId="a22eae058e899168" providerId="LiveId" clId="{1279B9B5-2E27-4D03-BBC5-96F04AC5D791}" dt="2019-06-04T17:10:58.132" v="986"/>
          <ac:spMkLst>
            <pc:docMk/>
            <pc:sldMk cId="1247404613" sldId="519"/>
            <ac:spMk id="4" creationId="{72B4E2B2-3F6D-4331-AD57-29A3A31B8A90}"/>
          </ac:spMkLst>
        </pc:spChg>
        <pc:spChg chg="add del mod">
          <ac:chgData name="John Deardurff" userId="a22eae058e899168" providerId="LiveId" clId="{1279B9B5-2E27-4D03-BBC5-96F04AC5D791}" dt="2019-06-04T17:12:55.750" v="1120" actId="12084"/>
          <ac:spMkLst>
            <pc:docMk/>
            <pc:sldMk cId="1247404613" sldId="519"/>
            <ac:spMk id="5" creationId="{60EDD3B6-437A-4E0E-8D64-866BA3055644}"/>
          </ac:spMkLst>
        </pc:spChg>
        <pc:spChg chg="mod">
          <ac:chgData name="John Deardurff" userId="a22eae058e899168" providerId="LiveId" clId="{1279B9B5-2E27-4D03-BBC5-96F04AC5D791}" dt="2019-06-05T05:28:10.060" v="2026" actId="13822"/>
          <ac:spMkLst>
            <pc:docMk/>
            <pc:sldMk cId="1247404613" sldId="519"/>
            <ac:spMk id="5" creationId="{D4A6102B-F293-45E2-88F4-57CDDC737E88}"/>
          </ac:spMkLst>
        </pc:spChg>
        <pc:spChg chg="mod">
          <ac:chgData name="John Deardurff" userId="a22eae058e899168" providerId="LiveId" clId="{1279B9B5-2E27-4D03-BBC5-96F04AC5D791}" dt="2019-06-05T05:28:10.060" v="2026" actId="13822"/>
          <ac:spMkLst>
            <pc:docMk/>
            <pc:sldMk cId="1247404613" sldId="519"/>
            <ac:spMk id="7" creationId="{B5C297FE-44B7-47D6-BF42-02489DA39F86}"/>
          </ac:spMkLst>
        </pc:spChg>
        <pc:spChg chg="mod">
          <ac:chgData name="John Deardurff" userId="a22eae058e899168" providerId="LiveId" clId="{1279B9B5-2E27-4D03-BBC5-96F04AC5D791}" dt="2019-06-05T05:28:10.060" v="2026" actId="13822"/>
          <ac:spMkLst>
            <pc:docMk/>
            <pc:sldMk cId="1247404613" sldId="519"/>
            <ac:spMk id="8" creationId="{C8DBE14D-BFF8-4660-8E24-6A3B055930E0}"/>
          </ac:spMkLst>
        </pc:spChg>
        <pc:spChg chg="mod">
          <ac:chgData name="John Deardurff" userId="a22eae058e899168" providerId="LiveId" clId="{1279B9B5-2E27-4D03-BBC5-96F04AC5D791}" dt="2019-06-05T05:28:10.060" v="2026" actId="13822"/>
          <ac:spMkLst>
            <pc:docMk/>
            <pc:sldMk cId="1247404613" sldId="519"/>
            <ac:spMk id="9" creationId="{DFEE24B0-B665-4F5D-9A50-95706F143D87}"/>
          </ac:spMkLst>
        </pc:spChg>
        <pc:spChg chg="mod">
          <ac:chgData name="John Deardurff" userId="a22eae058e899168" providerId="LiveId" clId="{1279B9B5-2E27-4D03-BBC5-96F04AC5D791}" dt="2019-06-05T05:28:10.060" v="2026" actId="13822"/>
          <ac:spMkLst>
            <pc:docMk/>
            <pc:sldMk cId="1247404613" sldId="519"/>
            <ac:spMk id="10" creationId="{2EF90905-0681-4AFE-84EA-488430BF53F9}"/>
          </ac:spMkLst>
        </pc:spChg>
        <pc:spChg chg="mod">
          <ac:chgData name="John Deardurff" userId="a22eae058e899168" providerId="LiveId" clId="{1279B9B5-2E27-4D03-BBC5-96F04AC5D791}" dt="2019-06-05T05:28:10.060" v="2026" actId="13822"/>
          <ac:spMkLst>
            <pc:docMk/>
            <pc:sldMk cId="1247404613" sldId="519"/>
            <ac:spMk id="11" creationId="{BEA02F12-E571-4D05-80FD-4E170106CF8A}"/>
          </ac:spMkLst>
        </pc:spChg>
        <pc:grpChg chg="mod">
          <ac:chgData name="John Deardurff" userId="a22eae058e899168" providerId="LiveId" clId="{1279B9B5-2E27-4D03-BBC5-96F04AC5D791}" dt="2019-06-05T05:29:13.705" v="2034" actId="18245"/>
          <ac:grpSpMkLst>
            <pc:docMk/>
            <pc:sldMk cId="1247404613" sldId="519"/>
            <ac:grpSpMk id="2" creationId="{CD59FA11-5AAE-489A-968F-AA7CDC14F879}"/>
          </ac:grpSpMkLst>
        </pc:grpChg>
        <pc:graphicFrameChg chg="add del mod">
          <ac:chgData name="John Deardurff" userId="a22eae058e899168" providerId="LiveId" clId="{1279B9B5-2E27-4D03-BBC5-96F04AC5D791}" dt="2019-06-05T05:32:13.553" v="2038" actId="13782"/>
          <ac:graphicFrameMkLst>
            <pc:docMk/>
            <pc:sldMk cId="1247404613" sldId="519"/>
            <ac:graphicFrameMk id="6" creationId="{6E31FA76-6AB6-452B-A651-57C199BFB1A3}"/>
          </ac:graphicFrameMkLst>
        </pc:graphicFrameChg>
        <pc:graphicFrameChg chg="add del mod">
          <ac:chgData name="John Deardurff" userId="a22eae058e899168" providerId="LiveId" clId="{1279B9B5-2E27-4D03-BBC5-96F04AC5D791}" dt="2019-06-05T05:29:13.029" v="2033" actId="1032"/>
          <ac:graphicFrameMkLst>
            <pc:docMk/>
            <pc:sldMk cId="1247404613" sldId="519"/>
            <ac:graphicFrameMk id="12" creationId="{C56FB2A1-F75D-4B66-83ED-5E783F69585D}"/>
          </ac:graphicFrameMkLst>
        </pc:graphicFrameChg>
      </pc:sldChg>
      <pc:sldChg chg="add del">
        <pc:chgData name="John Deardurff" userId="a22eae058e899168" providerId="LiveId" clId="{1279B9B5-2E27-4D03-BBC5-96F04AC5D791}" dt="2019-06-04T17:37:47.323" v="1325" actId="47"/>
        <pc:sldMkLst>
          <pc:docMk/>
          <pc:sldMk cId="464479860" sldId="520"/>
        </pc:sldMkLst>
      </pc:sldChg>
      <pc:sldChg chg="add del">
        <pc:chgData name="John Deardurff" userId="a22eae058e899168" providerId="LiveId" clId="{1279B9B5-2E27-4D03-BBC5-96F04AC5D791}" dt="2019-06-04T17:37:48.051" v="1326" actId="47"/>
        <pc:sldMkLst>
          <pc:docMk/>
          <pc:sldMk cId="2619538324" sldId="521"/>
        </pc:sldMkLst>
      </pc:sldChg>
      <pc:sldChg chg="modSp add del modTransition">
        <pc:chgData name="John Deardurff" userId="a22eae058e899168" providerId="LiveId" clId="{1279B9B5-2E27-4D03-BBC5-96F04AC5D791}" dt="2019-06-04T17:38:29.143" v="1329"/>
        <pc:sldMkLst>
          <pc:docMk/>
          <pc:sldMk cId="1874998046" sldId="522"/>
        </pc:sldMkLst>
        <pc:graphicFrameChg chg="mod">
          <ac:chgData name="John Deardurff" userId="a22eae058e899168" providerId="LiveId" clId="{1279B9B5-2E27-4D03-BBC5-96F04AC5D791}" dt="2019-06-04T17:38:20.294" v="1328" actId="207"/>
          <ac:graphicFrameMkLst>
            <pc:docMk/>
            <pc:sldMk cId="1874998046" sldId="522"/>
            <ac:graphicFrameMk id="2" creationId="{15845F8F-E666-4C81-8545-9803D889234C}"/>
          </ac:graphicFrameMkLst>
        </pc:graphicFrameChg>
      </pc:sldChg>
      <pc:sldChg chg="modSp add">
        <pc:chgData name="John Deardurff" userId="a22eae058e899168" providerId="LiveId" clId="{1279B9B5-2E27-4D03-BBC5-96F04AC5D791}" dt="2019-06-04T17:39:26.410" v="1335" actId="207"/>
        <pc:sldMkLst>
          <pc:docMk/>
          <pc:sldMk cId="3917049006" sldId="523"/>
        </pc:sldMkLst>
        <pc:graphicFrameChg chg="mod">
          <ac:chgData name="John Deardurff" userId="a22eae058e899168" providerId="LiveId" clId="{1279B9B5-2E27-4D03-BBC5-96F04AC5D791}" dt="2019-06-04T17:39:26.410" v="1335" actId="207"/>
          <ac:graphicFrameMkLst>
            <pc:docMk/>
            <pc:sldMk cId="3917049006" sldId="523"/>
            <ac:graphicFrameMk id="2" creationId="{15845F8F-E666-4C81-8545-9803D889234C}"/>
          </ac:graphicFrameMkLst>
        </pc:graphicFrameChg>
      </pc:sldChg>
      <pc:sldChg chg="modSp add">
        <pc:chgData name="John Deardurff" userId="a22eae058e899168" providerId="LiveId" clId="{1279B9B5-2E27-4D03-BBC5-96F04AC5D791}" dt="2019-06-04T17:40:32.833" v="1340" actId="207"/>
        <pc:sldMkLst>
          <pc:docMk/>
          <pc:sldMk cId="706943301" sldId="524"/>
        </pc:sldMkLst>
        <pc:graphicFrameChg chg="mod">
          <ac:chgData name="John Deardurff" userId="a22eae058e899168" providerId="LiveId" clId="{1279B9B5-2E27-4D03-BBC5-96F04AC5D791}" dt="2019-06-04T17:40:32.833" v="1340" actId="207"/>
          <ac:graphicFrameMkLst>
            <pc:docMk/>
            <pc:sldMk cId="706943301" sldId="524"/>
            <ac:graphicFrameMk id="2" creationId="{15845F8F-E666-4C81-8545-9803D889234C}"/>
          </ac:graphicFrameMkLst>
        </pc:graphicFrameChg>
      </pc:sldChg>
      <pc:sldChg chg="modSp add">
        <pc:chgData name="John Deardurff" userId="a22eae058e899168" providerId="LiveId" clId="{1279B9B5-2E27-4D03-BBC5-96F04AC5D791}" dt="2019-06-04T17:41:26.856" v="1345" actId="207"/>
        <pc:sldMkLst>
          <pc:docMk/>
          <pc:sldMk cId="3109365407" sldId="525"/>
        </pc:sldMkLst>
        <pc:graphicFrameChg chg="mod">
          <ac:chgData name="John Deardurff" userId="a22eae058e899168" providerId="LiveId" clId="{1279B9B5-2E27-4D03-BBC5-96F04AC5D791}" dt="2019-06-04T17:41:26.856" v="1345" actId="207"/>
          <ac:graphicFrameMkLst>
            <pc:docMk/>
            <pc:sldMk cId="3109365407" sldId="525"/>
            <ac:graphicFrameMk id="2" creationId="{15845F8F-E666-4C81-8545-9803D889234C}"/>
          </ac:graphicFrameMkLst>
        </pc:graphicFrameChg>
      </pc:sldChg>
      <pc:sldChg chg="modSp add">
        <pc:chgData name="John Deardurff" userId="a22eae058e899168" providerId="LiveId" clId="{1279B9B5-2E27-4D03-BBC5-96F04AC5D791}" dt="2019-06-04T17:42:34.428" v="1351" actId="207"/>
        <pc:sldMkLst>
          <pc:docMk/>
          <pc:sldMk cId="3653980657" sldId="526"/>
        </pc:sldMkLst>
        <pc:graphicFrameChg chg="mod">
          <ac:chgData name="John Deardurff" userId="a22eae058e899168" providerId="LiveId" clId="{1279B9B5-2E27-4D03-BBC5-96F04AC5D791}" dt="2019-06-04T17:42:34.428" v="1351" actId="207"/>
          <ac:graphicFrameMkLst>
            <pc:docMk/>
            <pc:sldMk cId="3653980657" sldId="526"/>
            <ac:graphicFrameMk id="2" creationId="{15845F8F-E666-4C81-8545-9803D889234C}"/>
          </ac:graphicFrameMkLst>
        </pc:graphicFrameChg>
      </pc:sldChg>
      <pc:sldChg chg="modSp add">
        <pc:chgData name="John Deardurff" userId="a22eae058e899168" providerId="LiveId" clId="{1279B9B5-2E27-4D03-BBC5-96F04AC5D791}" dt="2019-06-04T17:44:30.083" v="1356" actId="207"/>
        <pc:sldMkLst>
          <pc:docMk/>
          <pc:sldMk cId="2081849201" sldId="527"/>
        </pc:sldMkLst>
        <pc:graphicFrameChg chg="mod">
          <ac:chgData name="John Deardurff" userId="a22eae058e899168" providerId="LiveId" clId="{1279B9B5-2E27-4D03-BBC5-96F04AC5D791}" dt="2019-06-04T17:44:30.083" v="1356" actId="207"/>
          <ac:graphicFrameMkLst>
            <pc:docMk/>
            <pc:sldMk cId="2081849201" sldId="527"/>
            <ac:graphicFrameMk id="2" creationId="{15845F8F-E666-4C81-8545-9803D889234C}"/>
          </ac:graphicFrameMkLst>
        </pc:graphicFrameChg>
      </pc:sldChg>
      <pc:sldChg chg="modSp add">
        <pc:chgData name="John Deardurff" userId="a22eae058e899168" providerId="LiveId" clId="{1279B9B5-2E27-4D03-BBC5-96F04AC5D791}" dt="2019-06-04T17:45:27.521" v="1362" actId="207"/>
        <pc:sldMkLst>
          <pc:docMk/>
          <pc:sldMk cId="3423520704" sldId="528"/>
        </pc:sldMkLst>
        <pc:graphicFrameChg chg="mod">
          <ac:chgData name="John Deardurff" userId="a22eae058e899168" providerId="LiveId" clId="{1279B9B5-2E27-4D03-BBC5-96F04AC5D791}" dt="2019-06-04T17:45:27.521" v="1362" actId="207"/>
          <ac:graphicFrameMkLst>
            <pc:docMk/>
            <pc:sldMk cId="3423520704" sldId="528"/>
            <ac:graphicFrameMk id="2" creationId="{15845F8F-E666-4C81-8545-9803D889234C}"/>
          </ac:graphicFrameMkLst>
        </pc:graphicFrameChg>
      </pc:sldChg>
      <pc:sldChg chg="add ord">
        <pc:chgData name="John Deardurff" userId="a22eae058e899168" providerId="LiveId" clId="{1279B9B5-2E27-4D03-BBC5-96F04AC5D791}" dt="2019-06-04T17:45:42.221" v="1364"/>
        <pc:sldMkLst>
          <pc:docMk/>
          <pc:sldMk cId="780280630" sldId="529"/>
        </pc:sldMkLst>
      </pc:sldChg>
      <pc:sldChg chg="modSp add modTransition">
        <pc:chgData name="John Deardurff" userId="a22eae058e899168" providerId="LiveId" clId="{1279B9B5-2E27-4D03-BBC5-96F04AC5D791}" dt="2019-06-05T05:34:03.368" v="2058"/>
        <pc:sldMkLst>
          <pc:docMk/>
          <pc:sldMk cId="1147929769" sldId="530"/>
        </pc:sldMkLst>
        <pc:graphicFrameChg chg="mod">
          <ac:chgData name="John Deardurff" userId="a22eae058e899168" providerId="LiveId" clId="{1279B9B5-2E27-4D03-BBC5-96F04AC5D791}" dt="2019-06-05T05:33:55.167" v="2057" actId="207"/>
          <ac:graphicFrameMkLst>
            <pc:docMk/>
            <pc:sldMk cId="1147929769" sldId="530"/>
            <ac:graphicFrameMk id="6" creationId="{6E31FA76-6AB6-452B-A651-57C199BFB1A3}"/>
          </ac:graphicFrameMkLst>
        </pc:graphicFrameChg>
      </pc:sldChg>
      <pc:sldChg chg="add del">
        <pc:chgData name="John Deardurff" userId="a22eae058e899168" providerId="LiveId" clId="{1279B9B5-2E27-4D03-BBC5-96F04AC5D791}" dt="2019-06-05T05:33:36.194" v="2054" actId="47"/>
        <pc:sldMkLst>
          <pc:docMk/>
          <pc:sldMk cId="1327008166" sldId="530"/>
        </pc:sldMkLst>
      </pc:sldChg>
      <pc:sldChg chg="modSp add">
        <pc:chgData name="John Deardurff" userId="a22eae058e899168" providerId="LiveId" clId="{1279B9B5-2E27-4D03-BBC5-96F04AC5D791}" dt="2019-06-05T05:34:50.723" v="2063" actId="207"/>
        <pc:sldMkLst>
          <pc:docMk/>
          <pc:sldMk cId="457191316" sldId="531"/>
        </pc:sldMkLst>
        <pc:graphicFrameChg chg="mod">
          <ac:chgData name="John Deardurff" userId="a22eae058e899168" providerId="LiveId" clId="{1279B9B5-2E27-4D03-BBC5-96F04AC5D791}" dt="2019-06-05T05:34:50.723" v="2063" actId="207"/>
          <ac:graphicFrameMkLst>
            <pc:docMk/>
            <pc:sldMk cId="457191316" sldId="531"/>
            <ac:graphicFrameMk id="6" creationId="{6E31FA76-6AB6-452B-A651-57C199BFB1A3}"/>
          </ac:graphicFrameMkLst>
        </pc:graphicFrameChg>
      </pc:sldChg>
      <pc:sldChg chg="add del">
        <pc:chgData name="John Deardurff" userId="a22eae058e899168" providerId="LiveId" clId="{1279B9B5-2E27-4D03-BBC5-96F04AC5D791}" dt="2019-06-05T05:33:26.753" v="2048" actId="47"/>
        <pc:sldMkLst>
          <pc:docMk/>
          <pc:sldMk cId="540597418" sldId="531"/>
        </pc:sldMkLst>
      </pc:sldChg>
      <pc:sldChg chg="add del">
        <pc:chgData name="John Deardurff" userId="a22eae058e899168" providerId="LiveId" clId="{1279B9B5-2E27-4D03-BBC5-96F04AC5D791}" dt="2019-06-05T05:33:27.186" v="2049" actId="47"/>
        <pc:sldMkLst>
          <pc:docMk/>
          <pc:sldMk cId="586865606" sldId="532"/>
        </pc:sldMkLst>
      </pc:sldChg>
      <pc:sldChg chg="modSp add">
        <pc:chgData name="John Deardurff" userId="a22eae058e899168" providerId="LiveId" clId="{1279B9B5-2E27-4D03-BBC5-96F04AC5D791}" dt="2019-06-05T05:35:18.968" v="2069" actId="207"/>
        <pc:sldMkLst>
          <pc:docMk/>
          <pc:sldMk cId="2604632602" sldId="532"/>
        </pc:sldMkLst>
        <pc:graphicFrameChg chg="mod">
          <ac:chgData name="John Deardurff" userId="a22eae058e899168" providerId="LiveId" clId="{1279B9B5-2E27-4D03-BBC5-96F04AC5D791}" dt="2019-06-05T05:35:18.968" v="2069" actId="207"/>
          <ac:graphicFrameMkLst>
            <pc:docMk/>
            <pc:sldMk cId="2604632602" sldId="532"/>
            <ac:graphicFrameMk id="6" creationId="{6E31FA76-6AB6-452B-A651-57C199BFB1A3}"/>
          </ac:graphicFrameMkLst>
        </pc:graphicFrameChg>
      </pc:sldChg>
      <pc:sldChg chg="modSp add">
        <pc:chgData name="John Deardurff" userId="a22eae058e899168" providerId="LiveId" clId="{1279B9B5-2E27-4D03-BBC5-96F04AC5D791}" dt="2019-06-05T05:36:25.094" v="2074" actId="207"/>
        <pc:sldMkLst>
          <pc:docMk/>
          <pc:sldMk cId="1872092257" sldId="533"/>
        </pc:sldMkLst>
        <pc:graphicFrameChg chg="mod">
          <ac:chgData name="John Deardurff" userId="a22eae058e899168" providerId="LiveId" clId="{1279B9B5-2E27-4D03-BBC5-96F04AC5D791}" dt="2019-06-05T05:36:25.094" v="2074" actId="207"/>
          <ac:graphicFrameMkLst>
            <pc:docMk/>
            <pc:sldMk cId="1872092257" sldId="533"/>
            <ac:graphicFrameMk id="6" creationId="{6E31FA76-6AB6-452B-A651-57C199BFB1A3}"/>
          </ac:graphicFrameMkLst>
        </pc:graphicFrameChg>
      </pc:sldChg>
      <pc:sldChg chg="add del">
        <pc:chgData name="John Deardurff" userId="a22eae058e899168" providerId="LiveId" clId="{1279B9B5-2E27-4D03-BBC5-96F04AC5D791}" dt="2019-06-05T05:33:27.721" v="2050" actId="47"/>
        <pc:sldMkLst>
          <pc:docMk/>
          <pc:sldMk cId="2009115492" sldId="533"/>
        </pc:sldMkLst>
      </pc:sldChg>
      <pc:sldChg chg="add del">
        <pc:chgData name="John Deardurff" userId="a22eae058e899168" providerId="LiveId" clId="{1279B9B5-2E27-4D03-BBC5-96F04AC5D791}" dt="2019-06-05T05:33:28.305" v="2051" actId="47"/>
        <pc:sldMkLst>
          <pc:docMk/>
          <pc:sldMk cId="1496607769" sldId="534"/>
        </pc:sldMkLst>
      </pc:sldChg>
      <pc:sldChg chg="modSp add">
        <pc:chgData name="John Deardurff" userId="a22eae058e899168" providerId="LiveId" clId="{1279B9B5-2E27-4D03-BBC5-96F04AC5D791}" dt="2019-06-05T05:37:08.238" v="2079" actId="207"/>
        <pc:sldMkLst>
          <pc:docMk/>
          <pc:sldMk cId="3584290895" sldId="534"/>
        </pc:sldMkLst>
        <pc:graphicFrameChg chg="mod">
          <ac:chgData name="John Deardurff" userId="a22eae058e899168" providerId="LiveId" clId="{1279B9B5-2E27-4D03-BBC5-96F04AC5D791}" dt="2019-06-05T05:37:08.238" v="2079" actId="207"/>
          <ac:graphicFrameMkLst>
            <pc:docMk/>
            <pc:sldMk cId="3584290895" sldId="534"/>
            <ac:graphicFrameMk id="6" creationId="{6E31FA76-6AB6-452B-A651-57C199BFB1A3}"/>
          </ac:graphicFrameMkLst>
        </pc:graphicFrameChg>
      </pc:sldChg>
      <pc:sldChg chg="add del">
        <pc:chgData name="John Deardurff" userId="a22eae058e899168" providerId="LiveId" clId="{1279B9B5-2E27-4D03-BBC5-96F04AC5D791}" dt="2019-06-05T05:33:28.913" v="2052" actId="47"/>
        <pc:sldMkLst>
          <pc:docMk/>
          <pc:sldMk cId="770707298" sldId="535"/>
        </pc:sldMkLst>
      </pc:sldChg>
      <pc:sldChg chg="modSp add">
        <pc:chgData name="John Deardurff" userId="a22eae058e899168" providerId="LiveId" clId="{1279B9B5-2E27-4D03-BBC5-96F04AC5D791}" dt="2019-06-05T05:37:40.617" v="2084" actId="207"/>
        <pc:sldMkLst>
          <pc:docMk/>
          <pc:sldMk cId="1749257854" sldId="535"/>
        </pc:sldMkLst>
        <pc:graphicFrameChg chg="mod">
          <ac:chgData name="John Deardurff" userId="a22eae058e899168" providerId="LiveId" clId="{1279B9B5-2E27-4D03-BBC5-96F04AC5D791}" dt="2019-06-05T05:37:40.617" v="2084" actId="207"/>
          <ac:graphicFrameMkLst>
            <pc:docMk/>
            <pc:sldMk cId="1749257854" sldId="535"/>
            <ac:graphicFrameMk id="6" creationId="{6E31FA76-6AB6-452B-A651-57C199BFB1A3}"/>
          </ac:graphicFrameMkLst>
        </pc:graphicFrameChg>
      </pc:sldChg>
      <pc:sldChg chg="add del">
        <pc:chgData name="John Deardurff" userId="a22eae058e899168" providerId="LiveId" clId="{1279B9B5-2E27-4D03-BBC5-96F04AC5D791}" dt="2019-06-05T05:33:31.956" v="2053" actId="47"/>
        <pc:sldMkLst>
          <pc:docMk/>
          <pc:sldMk cId="2113766305" sldId="536"/>
        </pc:sldMkLst>
      </pc:sldChg>
      <pc:sldChg chg="modSp add">
        <pc:chgData name="John Deardurff" userId="a22eae058e899168" providerId="LiveId" clId="{1279B9B5-2E27-4D03-BBC5-96F04AC5D791}" dt="2019-06-05T05:37:59.323" v="2087" actId="207"/>
        <pc:sldMkLst>
          <pc:docMk/>
          <pc:sldMk cId="4111744109" sldId="536"/>
        </pc:sldMkLst>
        <pc:graphicFrameChg chg="mod">
          <ac:chgData name="John Deardurff" userId="a22eae058e899168" providerId="LiveId" clId="{1279B9B5-2E27-4D03-BBC5-96F04AC5D791}" dt="2019-06-05T05:37:59.323" v="2087" actId="207"/>
          <ac:graphicFrameMkLst>
            <pc:docMk/>
            <pc:sldMk cId="4111744109" sldId="536"/>
            <ac:graphicFrameMk id="6" creationId="{6E31FA76-6AB6-452B-A651-57C199BFB1A3}"/>
          </ac:graphicFrameMkLst>
        </pc:graphicFrameChg>
      </pc:sldChg>
      <pc:sldChg chg="modSp add ord">
        <pc:chgData name="John Deardurff" userId="a22eae058e899168" providerId="LiveId" clId="{1279B9B5-2E27-4D03-BBC5-96F04AC5D791}" dt="2019-06-05T07:15:03.849" v="2484"/>
        <pc:sldMkLst>
          <pc:docMk/>
          <pc:sldMk cId="4035972676" sldId="537"/>
        </pc:sldMkLst>
        <pc:graphicFrameChg chg="mod">
          <ac:chgData name="John Deardurff" userId="a22eae058e899168" providerId="LiveId" clId="{1279B9B5-2E27-4D03-BBC5-96F04AC5D791}" dt="2019-06-05T07:14:49.700" v="2483" actId="12100"/>
          <ac:graphicFrameMkLst>
            <pc:docMk/>
            <pc:sldMk cId="4035972676" sldId="537"/>
            <ac:graphicFrameMk id="3" creationId="{8C5A161C-459C-47E2-A87D-EE120BBEB10F}"/>
          </ac:graphicFrameMkLst>
        </pc:graphicFrameChg>
      </pc:sldChg>
      <pc:sldChg chg="addSp delSp modSp add ord">
        <pc:chgData name="John Deardurff" userId="a22eae058e899168" providerId="LiveId" clId="{1279B9B5-2E27-4D03-BBC5-96F04AC5D791}" dt="2019-06-07T14:36:41.543" v="2705" actId="14100"/>
        <pc:sldMkLst>
          <pc:docMk/>
          <pc:sldMk cId="741649461" sldId="538"/>
        </pc:sldMkLst>
        <pc:spChg chg="mod">
          <ac:chgData name="John Deardurff" userId="a22eae058e899168" providerId="LiveId" clId="{1279B9B5-2E27-4D03-BBC5-96F04AC5D791}" dt="2019-06-07T14:35:02.642" v="2699" actId="1076"/>
          <ac:spMkLst>
            <pc:docMk/>
            <pc:sldMk cId="741649461" sldId="538"/>
            <ac:spMk id="3" creationId="{D37B4494-DBBE-403A-BCB8-10BD3D001AE6}"/>
          </ac:spMkLst>
        </pc:spChg>
        <pc:spChg chg="add del mod">
          <ac:chgData name="John Deardurff" userId="a22eae058e899168" providerId="LiveId" clId="{1279B9B5-2E27-4D03-BBC5-96F04AC5D791}" dt="2019-06-07T14:27:06.484" v="2611" actId="478"/>
          <ac:spMkLst>
            <pc:docMk/>
            <pc:sldMk cId="741649461" sldId="538"/>
            <ac:spMk id="8" creationId="{D24ED882-2C08-4E39-8B00-479BB9D61495}"/>
          </ac:spMkLst>
        </pc:spChg>
        <pc:graphicFrameChg chg="del">
          <ac:chgData name="John Deardurff" userId="a22eae058e899168" providerId="LiveId" clId="{1279B9B5-2E27-4D03-BBC5-96F04AC5D791}" dt="2019-06-07T14:21:24.357" v="2504" actId="478"/>
          <ac:graphicFrameMkLst>
            <pc:docMk/>
            <pc:sldMk cId="741649461" sldId="538"/>
            <ac:graphicFrameMk id="2" creationId="{15845F8F-E666-4C81-8545-9803D889234C}"/>
          </ac:graphicFrameMkLst>
        </pc:graphicFrameChg>
        <pc:picChg chg="add mod">
          <ac:chgData name="John Deardurff" userId="a22eae058e899168" providerId="LiveId" clId="{1279B9B5-2E27-4D03-BBC5-96F04AC5D791}" dt="2019-06-07T14:36:41.543" v="2705" actId="14100"/>
          <ac:picMkLst>
            <pc:docMk/>
            <pc:sldMk cId="741649461" sldId="538"/>
            <ac:picMk id="5" creationId="{06100BA5-407E-4AB5-B9B6-D828DF152232}"/>
          </ac:picMkLst>
        </pc:picChg>
        <pc:picChg chg="add mod">
          <ac:chgData name="John Deardurff" userId="a22eae058e899168" providerId="LiveId" clId="{1279B9B5-2E27-4D03-BBC5-96F04AC5D791}" dt="2019-06-07T14:35:14.995" v="2701" actId="1076"/>
          <ac:picMkLst>
            <pc:docMk/>
            <pc:sldMk cId="741649461" sldId="538"/>
            <ac:picMk id="7" creationId="{9ACE0DA7-1D57-4FC8-A9E0-F7E11BD41521}"/>
          </ac:picMkLst>
        </pc:picChg>
        <pc:picChg chg="add del mod">
          <ac:chgData name="John Deardurff" userId="a22eae058e899168" providerId="LiveId" clId="{1279B9B5-2E27-4D03-BBC5-96F04AC5D791}" dt="2019-06-07T14:29:36.418" v="2661" actId="478"/>
          <ac:picMkLst>
            <pc:docMk/>
            <pc:sldMk cId="741649461" sldId="538"/>
            <ac:picMk id="10" creationId="{64A88407-7516-4DA3-BCA0-1191CE21128F}"/>
          </ac:picMkLst>
        </pc:picChg>
        <pc:picChg chg="add mod">
          <ac:chgData name="John Deardurff" userId="a22eae058e899168" providerId="LiveId" clId="{1279B9B5-2E27-4D03-BBC5-96F04AC5D791}" dt="2019-06-07T14:34:51.371" v="2697" actId="1076"/>
          <ac:picMkLst>
            <pc:docMk/>
            <pc:sldMk cId="741649461" sldId="538"/>
            <ac:picMk id="12" creationId="{4A9168CC-F9D8-41BA-8F85-980F0104ED39}"/>
          </ac:picMkLst>
        </pc:picChg>
      </pc:sldChg>
      <pc:sldChg chg="addSp delSp modSp add del">
        <pc:chgData name="John Deardurff" userId="a22eae058e899168" providerId="LiveId" clId="{1279B9B5-2E27-4D03-BBC5-96F04AC5D791}" dt="2019-06-07T14:51:40.321" v="2824" actId="47"/>
        <pc:sldMkLst>
          <pc:docMk/>
          <pc:sldMk cId="2378006341" sldId="539"/>
        </pc:sldMkLst>
        <pc:spChg chg="add del mod">
          <ac:chgData name="John Deardurff" userId="a22eae058e899168" providerId="LiveId" clId="{1279B9B5-2E27-4D03-BBC5-96F04AC5D791}" dt="2019-06-07T14:43:37.429" v="2787" actId="478"/>
          <ac:spMkLst>
            <pc:docMk/>
            <pc:sldMk cId="2378006341" sldId="539"/>
            <ac:spMk id="2" creationId="{8C6A5D1A-3614-4291-AFC7-1ACB72202145}"/>
          </ac:spMkLst>
        </pc:spChg>
        <pc:spChg chg="del mod">
          <ac:chgData name="John Deardurff" userId="a22eae058e899168" providerId="LiveId" clId="{1279B9B5-2E27-4D03-BBC5-96F04AC5D791}" dt="2019-06-07T14:39:04.592" v="2742" actId="478"/>
          <ac:spMkLst>
            <pc:docMk/>
            <pc:sldMk cId="2378006341" sldId="539"/>
            <ac:spMk id="3" creationId="{D37B4494-DBBE-403A-BCB8-10BD3D001AE6}"/>
          </ac:spMkLst>
        </pc:spChg>
        <pc:spChg chg="add mod">
          <ac:chgData name="John Deardurff" userId="a22eae058e899168" providerId="LiveId" clId="{1279B9B5-2E27-4D03-BBC5-96F04AC5D791}" dt="2019-06-07T14:50:44.476" v="2823" actId="1076"/>
          <ac:spMkLst>
            <pc:docMk/>
            <pc:sldMk cId="2378006341" sldId="539"/>
            <ac:spMk id="4" creationId="{1B14876F-8ACF-4E9B-A4E6-F66EE4FCD89C}"/>
          </ac:spMkLst>
        </pc:spChg>
        <pc:spChg chg="add del mod">
          <ac:chgData name="John Deardurff" userId="a22eae058e899168" providerId="LiveId" clId="{1279B9B5-2E27-4D03-BBC5-96F04AC5D791}" dt="2019-06-07T14:50:12.926" v="2817" actId="11529"/>
          <ac:spMkLst>
            <pc:docMk/>
            <pc:sldMk cId="2378006341" sldId="539"/>
            <ac:spMk id="6" creationId="{37A066CA-9864-4A9F-BFE5-63B8E0A899C7}"/>
          </ac:spMkLst>
        </pc:spChg>
        <pc:spChg chg="add del">
          <ac:chgData name="John Deardurff" userId="a22eae058e899168" providerId="LiveId" clId="{1279B9B5-2E27-4D03-BBC5-96F04AC5D791}" dt="2019-06-07T14:48:15.402" v="2797" actId="478"/>
          <ac:spMkLst>
            <pc:docMk/>
            <pc:sldMk cId="2378006341" sldId="539"/>
            <ac:spMk id="9" creationId="{74C21D6E-D7BB-4DC0-A8E9-3F8F65769125}"/>
          </ac:spMkLst>
        </pc:spChg>
        <pc:picChg chg="mod">
          <ac:chgData name="John Deardurff" userId="a22eae058e899168" providerId="LiveId" clId="{1279B9B5-2E27-4D03-BBC5-96F04AC5D791}" dt="2019-06-07T14:43:19.644" v="2786" actId="1076"/>
          <ac:picMkLst>
            <pc:docMk/>
            <pc:sldMk cId="2378006341" sldId="539"/>
            <ac:picMk id="5" creationId="{06100BA5-407E-4AB5-B9B6-D828DF152232}"/>
          </ac:picMkLst>
        </pc:picChg>
        <pc:picChg chg="del">
          <ac:chgData name="John Deardurff" userId="a22eae058e899168" providerId="LiveId" clId="{1279B9B5-2E27-4D03-BBC5-96F04AC5D791}" dt="2019-06-07T14:36:50.411" v="2707" actId="478"/>
          <ac:picMkLst>
            <pc:docMk/>
            <pc:sldMk cId="2378006341" sldId="539"/>
            <ac:picMk id="7" creationId="{9ACE0DA7-1D57-4FC8-A9E0-F7E11BD41521}"/>
          </ac:picMkLst>
        </pc:picChg>
        <pc:picChg chg="add del mod">
          <ac:chgData name="John Deardurff" userId="a22eae058e899168" providerId="LiveId" clId="{1279B9B5-2E27-4D03-BBC5-96F04AC5D791}" dt="2019-06-07T14:44:53.154" v="2794" actId="478"/>
          <ac:picMkLst>
            <pc:docMk/>
            <pc:sldMk cId="2378006341" sldId="539"/>
            <ac:picMk id="8" creationId="{CFAEC1CE-E086-485D-B398-D9849E8EA55A}"/>
          </ac:picMkLst>
        </pc:picChg>
        <pc:picChg chg="mod">
          <ac:chgData name="John Deardurff" userId="a22eae058e899168" providerId="LiveId" clId="{1279B9B5-2E27-4D03-BBC5-96F04AC5D791}" dt="2019-06-07T14:50:38.265" v="2822" actId="1076"/>
          <ac:picMkLst>
            <pc:docMk/>
            <pc:sldMk cId="2378006341" sldId="539"/>
            <ac:picMk id="12" creationId="{4A9168CC-F9D8-41BA-8F85-980F0104ED39}"/>
          </ac:picMkLst>
        </pc:picChg>
      </pc:sldChg>
      <pc:sldMasterChg chg="delSp addSldLayout delSldLayout">
        <pc:chgData name="John Deardurff" userId="a22eae058e899168" providerId="LiveId" clId="{1279B9B5-2E27-4D03-BBC5-96F04AC5D791}" dt="2019-08-02T17:49:17.831" v="2825" actId="478"/>
        <pc:sldMasterMkLst>
          <pc:docMk/>
          <pc:sldMasterMk cId="1770304735" sldId="2147483715"/>
        </pc:sldMasterMkLst>
        <pc:spChg chg="del">
          <ac:chgData name="John Deardurff" userId="a22eae058e899168" providerId="LiveId" clId="{1279B9B5-2E27-4D03-BBC5-96F04AC5D791}" dt="2019-08-02T17:49:17.831" v="2825" actId="478"/>
          <ac:spMkLst>
            <pc:docMk/>
            <pc:sldMasterMk cId="1770304735" sldId="2147483715"/>
            <ac:spMk id="11" creationId="{BFCDBAFE-64FE-41B5-BBEB-5C748BFB0910}"/>
          </ac:spMkLst>
        </pc:spChg>
        <pc:sldLayoutChg chg="add del">
          <pc:chgData name="John Deardurff" userId="a22eae058e899168" providerId="LiveId" clId="{1279B9B5-2E27-4D03-BBC5-96F04AC5D791}" dt="2019-06-04T15:25:08.490" v="72" actId="47"/>
          <pc:sldLayoutMkLst>
            <pc:docMk/>
            <pc:sldMasterMk cId="1770304735" sldId="2147483715"/>
            <pc:sldLayoutMk cId="4224122095" sldId="2147483799"/>
          </pc:sldLayoutMkLst>
        </pc:sldLayoutChg>
      </pc:sldMasterChg>
    </pc:docChg>
  </pc:docChgLst>
  <pc:docChgLst>
    <pc:chgData name="John Deardurff" userId="a22eae058e899168" providerId="LiveId" clId="{1D88CB65-4F03-435B-9777-0F6067BE5153}"/>
    <pc:docChg chg="custSel addSld delSld modSld">
      <pc:chgData name="John Deardurff" userId="a22eae058e899168" providerId="LiveId" clId="{1D88CB65-4F03-435B-9777-0F6067BE5153}" dt="2019-09-30T12:51:17.499" v="201" actId="20577"/>
      <pc:docMkLst>
        <pc:docMk/>
      </pc:docMkLst>
      <pc:sldChg chg="modSp">
        <pc:chgData name="John Deardurff" userId="a22eae058e899168" providerId="LiveId" clId="{1D88CB65-4F03-435B-9777-0F6067BE5153}" dt="2019-09-30T12:51:17.499" v="201" actId="20577"/>
        <pc:sldMkLst>
          <pc:docMk/>
          <pc:sldMk cId="3305371302" sldId="457"/>
        </pc:sldMkLst>
        <pc:spChg chg="mod">
          <ac:chgData name="John Deardurff" userId="a22eae058e899168" providerId="LiveId" clId="{1D88CB65-4F03-435B-9777-0F6067BE5153}" dt="2019-09-30T12:43:35.537" v="141" actId="20577"/>
          <ac:spMkLst>
            <pc:docMk/>
            <pc:sldMk cId="3305371302" sldId="457"/>
            <ac:spMk id="3" creationId="{772D9EC5-AF19-4384-AC0D-2267FEE5AAF2}"/>
          </ac:spMkLst>
        </pc:spChg>
        <pc:spChg chg="mod">
          <ac:chgData name="John Deardurff" userId="a22eae058e899168" providerId="LiveId" clId="{1D88CB65-4F03-435B-9777-0F6067BE5153}" dt="2019-09-30T12:51:17.499" v="201" actId="20577"/>
          <ac:spMkLst>
            <pc:docMk/>
            <pc:sldMk cId="3305371302" sldId="457"/>
            <ac:spMk id="6" creationId="{00000000-0000-0000-0000-000000000000}"/>
          </ac:spMkLst>
        </pc:spChg>
        <pc:spChg chg="mod">
          <ac:chgData name="John Deardurff" userId="a22eae058e899168" providerId="LiveId" clId="{1D88CB65-4F03-435B-9777-0F6067BE5153}" dt="2019-09-30T12:43:45.815" v="154" actId="20577"/>
          <ac:spMkLst>
            <pc:docMk/>
            <pc:sldMk cId="3305371302" sldId="457"/>
            <ac:spMk id="10" creationId="{95BEEC9C-66EE-40D9-AF41-361E9CF2A775}"/>
          </ac:spMkLst>
        </pc:spChg>
      </pc:sldChg>
      <pc:sldChg chg="del">
        <pc:chgData name="John Deardurff" userId="a22eae058e899168" providerId="LiveId" clId="{1D88CB65-4F03-435B-9777-0F6067BE5153}" dt="2019-09-17T17:23:26.650" v="0" actId="47"/>
        <pc:sldMkLst>
          <pc:docMk/>
          <pc:sldMk cId="1874998046" sldId="522"/>
        </pc:sldMkLst>
      </pc:sldChg>
      <pc:sldChg chg="del">
        <pc:chgData name="John Deardurff" userId="a22eae058e899168" providerId="LiveId" clId="{1D88CB65-4F03-435B-9777-0F6067BE5153}" dt="2019-09-17T17:23:27.325" v="1" actId="47"/>
        <pc:sldMkLst>
          <pc:docMk/>
          <pc:sldMk cId="3917049006" sldId="523"/>
        </pc:sldMkLst>
      </pc:sldChg>
      <pc:sldChg chg="del">
        <pc:chgData name="John Deardurff" userId="a22eae058e899168" providerId="LiveId" clId="{1D88CB65-4F03-435B-9777-0F6067BE5153}" dt="2019-09-17T17:23:27.891" v="2" actId="47"/>
        <pc:sldMkLst>
          <pc:docMk/>
          <pc:sldMk cId="706943301" sldId="524"/>
        </pc:sldMkLst>
      </pc:sldChg>
      <pc:sldChg chg="del">
        <pc:chgData name="John Deardurff" userId="a22eae058e899168" providerId="LiveId" clId="{1D88CB65-4F03-435B-9777-0F6067BE5153}" dt="2019-09-17T17:23:28.458" v="3" actId="47"/>
        <pc:sldMkLst>
          <pc:docMk/>
          <pc:sldMk cId="3109365407" sldId="525"/>
        </pc:sldMkLst>
      </pc:sldChg>
      <pc:sldChg chg="del">
        <pc:chgData name="John Deardurff" userId="a22eae058e899168" providerId="LiveId" clId="{1D88CB65-4F03-435B-9777-0F6067BE5153}" dt="2019-09-17T17:23:29.067" v="4" actId="47"/>
        <pc:sldMkLst>
          <pc:docMk/>
          <pc:sldMk cId="3653980657" sldId="526"/>
        </pc:sldMkLst>
      </pc:sldChg>
      <pc:sldChg chg="del">
        <pc:chgData name="John Deardurff" userId="a22eae058e899168" providerId="LiveId" clId="{1D88CB65-4F03-435B-9777-0F6067BE5153}" dt="2019-09-17T17:23:29.685" v="5" actId="47"/>
        <pc:sldMkLst>
          <pc:docMk/>
          <pc:sldMk cId="2081849201" sldId="527"/>
        </pc:sldMkLst>
      </pc:sldChg>
      <pc:sldChg chg="del">
        <pc:chgData name="John Deardurff" userId="a22eae058e899168" providerId="LiveId" clId="{1D88CB65-4F03-435B-9777-0F6067BE5153}" dt="2019-09-17T17:23:30.366" v="6" actId="47"/>
        <pc:sldMkLst>
          <pc:docMk/>
          <pc:sldMk cId="3423520704" sldId="528"/>
        </pc:sldMkLst>
      </pc:sldChg>
      <pc:sldChg chg="del">
        <pc:chgData name="John Deardurff" userId="a22eae058e899168" providerId="LiveId" clId="{1D88CB65-4F03-435B-9777-0F6067BE5153}" dt="2019-09-17T17:23:30.983" v="7" actId="47"/>
        <pc:sldMkLst>
          <pc:docMk/>
          <pc:sldMk cId="780280630" sldId="529"/>
        </pc:sldMkLst>
      </pc:sldChg>
      <pc:sldChg chg="addSp delSp modSp">
        <pc:chgData name="John Deardurff" userId="a22eae058e899168" providerId="LiveId" clId="{1D88CB65-4F03-435B-9777-0F6067BE5153}" dt="2019-09-17T17:25:50.177" v="80" actId="1076"/>
        <pc:sldMkLst>
          <pc:docMk/>
          <pc:sldMk cId="4035972676" sldId="537"/>
        </pc:sldMkLst>
        <pc:spChg chg="del">
          <ac:chgData name="John Deardurff" userId="a22eae058e899168" providerId="LiveId" clId="{1D88CB65-4F03-435B-9777-0F6067BE5153}" dt="2019-09-17T17:25:16.496" v="76" actId="478"/>
          <ac:spMkLst>
            <pc:docMk/>
            <pc:sldMk cId="4035972676" sldId="537"/>
            <ac:spMk id="2" creationId="{00000000-0000-0000-0000-000000000000}"/>
          </ac:spMkLst>
        </pc:spChg>
        <pc:spChg chg="add del mod">
          <ac:chgData name="John Deardurff" userId="a22eae058e899168" providerId="LiveId" clId="{1D88CB65-4F03-435B-9777-0F6067BE5153}" dt="2019-09-17T17:25:18.697" v="77" actId="478"/>
          <ac:spMkLst>
            <pc:docMk/>
            <pc:sldMk cId="4035972676" sldId="537"/>
            <ac:spMk id="6" creationId="{24949B02-B8F7-4294-85B4-37013C3DBC6F}"/>
          </ac:spMkLst>
        </pc:spChg>
        <pc:spChg chg="add mod">
          <ac:chgData name="John Deardurff" userId="a22eae058e899168" providerId="LiveId" clId="{1D88CB65-4F03-435B-9777-0F6067BE5153}" dt="2019-09-17T17:25:50.177" v="80" actId="1076"/>
          <ac:spMkLst>
            <pc:docMk/>
            <pc:sldMk cId="4035972676" sldId="537"/>
            <ac:spMk id="7" creationId="{4A2CFC15-C8D6-4DA2-A804-C5E47FB82D73}"/>
          </ac:spMkLst>
        </pc:spChg>
        <pc:graphicFrameChg chg="del">
          <ac:chgData name="John Deardurff" userId="a22eae058e899168" providerId="LiveId" clId="{1D88CB65-4F03-435B-9777-0F6067BE5153}" dt="2019-09-17T17:24:58.358" v="74" actId="478"/>
          <ac:graphicFrameMkLst>
            <pc:docMk/>
            <pc:sldMk cId="4035972676" sldId="537"/>
            <ac:graphicFrameMk id="3" creationId="{8C5A161C-459C-47E2-A87D-EE120BBEB10F}"/>
          </ac:graphicFrameMkLst>
        </pc:graphicFrameChg>
        <pc:picChg chg="add">
          <ac:chgData name="John Deardurff" userId="a22eae058e899168" providerId="LiveId" clId="{1D88CB65-4F03-435B-9777-0F6067BE5153}" dt="2019-09-17T17:25:12.281" v="75"/>
          <ac:picMkLst>
            <pc:docMk/>
            <pc:sldMk cId="4035972676" sldId="537"/>
            <ac:picMk id="4" creationId="{52B194B0-7251-44C9-B13A-6E4541D79AF8}"/>
          </ac:picMkLst>
        </pc:picChg>
      </pc:sldChg>
      <pc:sldChg chg="addSp delSp modSp add">
        <pc:chgData name="John Deardurff" userId="a22eae058e899168" providerId="LiveId" clId="{1D88CB65-4F03-435B-9777-0F6067BE5153}" dt="2019-09-17T17:25:43.218" v="78" actId="1076"/>
        <pc:sldMkLst>
          <pc:docMk/>
          <pc:sldMk cId="1268006361" sldId="539"/>
        </pc:sldMkLst>
        <pc:spChg chg="del">
          <ac:chgData name="John Deardurff" userId="a22eae058e899168" providerId="LiveId" clId="{1D88CB65-4F03-435B-9777-0F6067BE5153}" dt="2019-09-17T17:24:14.659" v="9" actId="478"/>
          <ac:spMkLst>
            <pc:docMk/>
            <pc:sldMk cId="1268006361" sldId="539"/>
            <ac:spMk id="2" creationId="{B0B711F5-5350-49E6-AD2D-C7869047FFF8}"/>
          </ac:spMkLst>
        </pc:spChg>
        <pc:spChg chg="add mod">
          <ac:chgData name="John Deardurff" userId="a22eae058e899168" providerId="LiveId" clId="{1D88CB65-4F03-435B-9777-0F6067BE5153}" dt="2019-09-17T17:25:43.218" v="78" actId="1076"/>
          <ac:spMkLst>
            <pc:docMk/>
            <pc:sldMk cId="1268006361" sldId="539"/>
            <ac:spMk id="4" creationId="{89B34E23-84DF-47E8-A6D0-3A5996B7F97B}"/>
          </ac:spMkLst>
        </pc:spChg>
        <pc:graphicFrameChg chg="add">
          <ac:chgData name="John Deardurff" userId="a22eae058e899168" providerId="LiveId" clId="{1D88CB65-4F03-435B-9777-0F6067BE5153}" dt="2019-09-17T17:24:20.991" v="10"/>
          <ac:graphicFrameMkLst>
            <pc:docMk/>
            <pc:sldMk cId="1268006361" sldId="539"/>
            <ac:graphicFrameMk id="3" creationId="{F258622E-B93B-4A0A-B2BF-526D5D1DDF3A}"/>
          </ac:graphicFrameMkLst>
        </pc:graphicFrameChg>
      </pc:sldChg>
      <pc:sldChg chg="add">
        <pc:chgData name="John Deardurff" userId="a22eae058e899168" providerId="LiveId" clId="{1D88CB65-4F03-435B-9777-0F6067BE5153}" dt="2019-09-17T17:26:54.688" v="81"/>
        <pc:sldMkLst>
          <pc:docMk/>
          <pc:sldMk cId="1800871388" sldId="540"/>
        </pc:sldMkLst>
      </pc:sldChg>
    </pc:docChg>
  </pc:docChgLst>
  <pc:docChgLst>
    <pc:chgData name="John Deardurff" userId="a22eae058e899168" providerId="LiveId" clId="{EF2D0AD9-30D5-4E3C-B3E7-001B1F84BB1B}"/>
    <pc:docChg chg="modSld">
      <pc:chgData name="John Deardurff" userId="a22eae058e899168" providerId="LiveId" clId="{EF2D0AD9-30D5-4E3C-B3E7-001B1F84BB1B}" dt="2019-10-28T17:03:21.857" v="0" actId="1076"/>
      <pc:docMkLst>
        <pc:docMk/>
      </pc:docMkLst>
      <pc:sldChg chg="modSp">
        <pc:chgData name="John Deardurff" userId="a22eae058e899168" providerId="LiveId" clId="{EF2D0AD9-30D5-4E3C-B3E7-001B1F84BB1B}" dt="2019-10-28T17:03:21.857" v="0" actId="1076"/>
        <pc:sldMkLst>
          <pc:docMk/>
          <pc:sldMk cId="108036726" sldId="512"/>
        </pc:sldMkLst>
        <pc:graphicFrameChg chg="mod">
          <ac:chgData name="John Deardurff" userId="a22eae058e899168" providerId="LiveId" clId="{EF2D0AD9-30D5-4E3C-B3E7-001B1F84BB1B}" dt="2019-10-28T17:03:21.857" v="0" actId="1076"/>
          <ac:graphicFrameMkLst>
            <pc:docMk/>
            <pc:sldMk cId="108036726" sldId="512"/>
            <ac:graphicFrameMk id="3" creationId="{8C5A161C-459C-47E2-A87D-EE120BBEB10F}"/>
          </ac:graphicFrameMkLst>
        </pc:graphicFrameChg>
      </pc:sldChg>
    </pc:docChg>
  </pc:docChgLst>
</pc:chgInfo>
</file>

<file path=ppt/diagrams/_rels/data6.xml.rels><?xml version="1.0" encoding="UTF-8" standalone="yes"?>
<Relationships xmlns="http://schemas.openxmlformats.org/package/2006/relationships"><Relationship Id="rId2" Type="http://schemas.openxmlformats.org/officeDocument/2006/relationships/hyperlink" Target="https://www.sqlskills.com/help/waits/" TargetMode="External"/><Relationship Id="rId1" Type="http://schemas.openxmlformats.org/officeDocument/2006/relationships/hyperlink" Target="https://sqlperformance.com/2018/10/sql-performance/top-wait-stats" TargetMode="External"/></Relationships>
</file>

<file path=ppt/diagrams/_rels/drawing6.xml.rels><?xml version="1.0" encoding="UTF-8" standalone="yes"?>
<Relationships xmlns="http://schemas.openxmlformats.org/package/2006/relationships"><Relationship Id="rId2" Type="http://schemas.openxmlformats.org/officeDocument/2006/relationships/hyperlink" Target="https://www.sqlskills.com/help/waits/" TargetMode="External"/><Relationship Id="rId1" Type="http://schemas.openxmlformats.org/officeDocument/2006/relationships/hyperlink" Target="https://sqlperformance.com/2018/10/sql-performance/top-wait-stat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727030-A103-47B3-9948-2C3FB624916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E1DD910-82B7-411B-86B9-779EC2DE4ABD}">
      <dgm:prSet custT="1"/>
      <dgm:spPr>
        <a:solidFill>
          <a:schemeClr val="accent4">
            <a:lumMod val="75000"/>
          </a:schemeClr>
        </a:solidFill>
      </dgm:spPr>
      <dgm:t>
        <a:bodyPr/>
        <a:lstStyle/>
        <a:p>
          <a:r>
            <a:rPr lang="en-US" sz="3600" b="0" i="0" baseline="0" dirty="0"/>
            <a:t>What is the Database Engine?</a:t>
          </a:r>
          <a:endParaRPr lang="en-US" sz="3600" dirty="0"/>
        </a:p>
      </dgm:t>
    </dgm:pt>
    <dgm:pt modelId="{2A74FAF1-0C25-4177-A263-A3087463B3AC}" type="parTrans" cxnId="{1AF7F9CE-8F94-4D3F-BAF2-C3C12662D4E0}">
      <dgm:prSet/>
      <dgm:spPr/>
      <dgm:t>
        <a:bodyPr/>
        <a:lstStyle/>
        <a:p>
          <a:endParaRPr lang="en-US"/>
        </a:p>
      </dgm:t>
    </dgm:pt>
    <dgm:pt modelId="{B6272E9F-8C73-47FA-A097-213295CCE98A}" type="sibTrans" cxnId="{1AF7F9CE-8F94-4D3F-BAF2-C3C12662D4E0}">
      <dgm:prSet/>
      <dgm:spPr/>
      <dgm:t>
        <a:bodyPr/>
        <a:lstStyle/>
        <a:p>
          <a:endParaRPr lang="en-US"/>
        </a:p>
      </dgm:t>
    </dgm:pt>
    <dgm:pt modelId="{55F66497-B41F-458F-BE0F-83DCE0E8E50E}">
      <dgm:prSet custT="1"/>
      <dgm:spPr>
        <a:solidFill>
          <a:schemeClr val="accent4">
            <a:lumMod val="75000"/>
          </a:schemeClr>
        </a:solidFill>
      </dgm:spPr>
      <dgm:t>
        <a:bodyPr/>
        <a:lstStyle/>
        <a:p>
          <a:r>
            <a:rPr lang="en-US" sz="3600" b="0" i="0" baseline="0" dirty="0"/>
            <a:t>A Closer look at SQLOS</a:t>
          </a:r>
          <a:endParaRPr lang="en-US" sz="3600" dirty="0"/>
        </a:p>
      </dgm:t>
    </dgm:pt>
    <dgm:pt modelId="{FCC6DE80-C34E-4965-9C42-549488322652}" type="parTrans" cxnId="{B6B78DE8-C420-491C-808C-96E256FE26E2}">
      <dgm:prSet/>
      <dgm:spPr/>
      <dgm:t>
        <a:bodyPr/>
        <a:lstStyle/>
        <a:p>
          <a:endParaRPr lang="en-US"/>
        </a:p>
      </dgm:t>
    </dgm:pt>
    <dgm:pt modelId="{F07B156D-AAA1-4F25-8334-78CC51F4D586}" type="sibTrans" cxnId="{B6B78DE8-C420-491C-808C-96E256FE26E2}">
      <dgm:prSet/>
      <dgm:spPr/>
      <dgm:t>
        <a:bodyPr/>
        <a:lstStyle/>
        <a:p>
          <a:endParaRPr lang="en-US"/>
        </a:p>
      </dgm:t>
    </dgm:pt>
    <dgm:pt modelId="{4BD4FAF8-946A-41E9-9381-61F0E7ADA6D6}">
      <dgm:prSet custT="1"/>
      <dgm:spPr>
        <a:solidFill>
          <a:schemeClr val="accent4">
            <a:lumMod val="75000"/>
          </a:schemeClr>
        </a:solidFill>
      </dgm:spPr>
      <dgm:t>
        <a:bodyPr/>
        <a:lstStyle/>
        <a:p>
          <a:r>
            <a:rPr lang="en-US" sz="3600" b="0" i="0" baseline="0" dirty="0"/>
            <a:t>Waits and Threads</a:t>
          </a:r>
          <a:endParaRPr lang="en-US" sz="3600" dirty="0"/>
        </a:p>
      </dgm:t>
    </dgm:pt>
    <dgm:pt modelId="{F099D6F3-1298-4833-AF84-2AB04632F0A7}" type="parTrans" cxnId="{75A56FE4-8917-4D91-A31B-A0D21E2804E1}">
      <dgm:prSet/>
      <dgm:spPr/>
      <dgm:t>
        <a:bodyPr/>
        <a:lstStyle/>
        <a:p>
          <a:endParaRPr lang="en-US"/>
        </a:p>
      </dgm:t>
    </dgm:pt>
    <dgm:pt modelId="{38361396-6BC7-4A21-9592-0F4DDF0403C4}" type="sibTrans" cxnId="{75A56FE4-8917-4D91-A31B-A0D21E2804E1}">
      <dgm:prSet/>
      <dgm:spPr/>
      <dgm:t>
        <a:bodyPr/>
        <a:lstStyle/>
        <a:p>
          <a:endParaRPr lang="en-US"/>
        </a:p>
      </dgm:t>
    </dgm:pt>
    <dgm:pt modelId="{2485FC33-335E-4886-A0AF-2B54E7E872DF}">
      <dgm:prSet custT="1"/>
      <dgm:spPr>
        <a:solidFill>
          <a:schemeClr val="accent4">
            <a:lumMod val="75000"/>
          </a:schemeClr>
        </a:solidFill>
      </dgm:spPr>
      <dgm:t>
        <a:bodyPr/>
        <a:lstStyle/>
        <a:p>
          <a:r>
            <a:rPr lang="en-US" sz="3600" b="0" i="0" baseline="0" dirty="0"/>
            <a:t>The Relational Engine</a:t>
          </a:r>
          <a:endParaRPr lang="en-US" sz="3600" dirty="0"/>
        </a:p>
      </dgm:t>
    </dgm:pt>
    <dgm:pt modelId="{C197E17E-52D4-43DF-AC71-D57A4727E3AF}" type="parTrans" cxnId="{E8A526D7-A055-4574-9942-0A3A8147D1A1}">
      <dgm:prSet/>
      <dgm:spPr/>
      <dgm:t>
        <a:bodyPr/>
        <a:lstStyle/>
        <a:p>
          <a:endParaRPr lang="en-US"/>
        </a:p>
      </dgm:t>
    </dgm:pt>
    <dgm:pt modelId="{C2BB889C-62AF-436A-80A8-FCC5869B189E}" type="sibTrans" cxnId="{E8A526D7-A055-4574-9942-0A3A8147D1A1}">
      <dgm:prSet/>
      <dgm:spPr/>
      <dgm:t>
        <a:bodyPr/>
        <a:lstStyle/>
        <a:p>
          <a:endParaRPr lang="en-US"/>
        </a:p>
      </dgm:t>
    </dgm:pt>
    <dgm:pt modelId="{7674B56B-E983-4B9F-B950-9BA00B79315B}">
      <dgm:prSet custT="1"/>
      <dgm:spPr>
        <a:solidFill>
          <a:schemeClr val="accent4">
            <a:lumMod val="75000"/>
          </a:schemeClr>
        </a:solidFill>
      </dgm:spPr>
      <dgm:t>
        <a:bodyPr/>
        <a:lstStyle/>
        <a:p>
          <a:r>
            <a:rPr lang="en-US" sz="3600" b="0" i="0" baseline="0" dirty="0"/>
            <a:t>The PROCESS of a Query</a:t>
          </a:r>
          <a:endParaRPr lang="en-US" sz="3600" dirty="0"/>
        </a:p>
      </dgm:t>
    </dgm:pt>
    <dgm:pt modelId="{35F966E7-40F3-446A-B22B-51E957963EE3}" type="parTrans" cxnId="{CC9AD946-4DB2-495C-908E-CB4FB94974C8}">
      <dgm:prSet/>
      <dgm:spPr/>
      <dgm:t>
        <a:bodyPr/>
        <a:lstStyle/>
        <a:p>
          <a:endParaRPr lang="en-US"/>
        </a:p>
      </dgm:t>
    </dgm:pt>
    <dgm:pt modelId="{05F40182-5AF5-407A-AF54-AFF3B0A22668}" type="sibTrans" cxnId="{CC9AD946-4DB2-495C-908E-CB4FB94974C8}">
      <dgm:prSet/>
      <dgm:spPr/>
      <dgm:t>
        <a:bodyPr/>
        <a:lstStyle/>
        <a:p>
          <a:endParaRPr lang="en-US"/>
        </a:p>
      </dgm:t>
    </dgm:pt>
    <dgm:pt modelId="{920233B3-C758-474B-A3D8-81027D64DBC7}">
      <dgm:prSet custT="1"/>
      <dgm:spPr>
        <a:solidFill>
          <a:schemeClr val="accent4">
            <a:lumMod val="75000"/>
          </a:schemeClr>
        </a:solidFill>
      </dgm:spPr>
      <dgm:t>
        <a:bodyPr/>
        <a:lstStyle/>
        <a:p>
          <a:r>
            <a:rPr lang="en-US" sz="3600" b="0" i="0" baseline="0" dirty="0"/>
            <a:t>The Storage Engine</a:t>
          </a:r>
          <a:endParaRPr lang="en-US" sz="3600" dirty="0"/>
        </a:p>
      </dgm:t>
    </dgm:pt>
    <dgm:pt modelId="{4960A5AA-AFB1-4BF6-A2BB-D1C86F8C9C22}" type="parTrans" cxnId="{80037C1E-5D84-4006-A852-83C475788AA7}">
      <dgm:prSet/>
      <dgm:spPr/>
      <dgm:t>
        <a:bodyPr/>
        <a:lstStyle/>
        <a:p>
          <a:endParaRPr lang="en-US"/>
        </a:p>
      </dgm:t>
    </dgm:pt>
    <dgm:pt modelId="{92F5B570-6BA2-4640-90D3-D6763CEBC332}" type="sibTrans" cxnId="{80037C1E-5D84-4006-A852-83C475788AA7}">
      <dgm:prSet/>
      <dgm:spPr/>
      <dgm:t>
        <a:bodyPr/>
        <a:lstStyle/>
        <a:p>
          <a:endParaRPr lang="en-US"/>
        </a:p>
      </dgm:t>
    </dgm:pt>
    <dgm:pt modelId="{91CA3E70-E5DF-4D94-A618-38FCEE4B16D4}">
      <dgm:prSet custT="1"/>
      <dgm:spPr>
        <a:solidFill>
          <a:schemeClr val="accent4">
            <a:lumMod val="75000"/>
          </a:schemeClr>
        </a:solidFill>
      </dgm:spPr>
      <dgm:t>
        <a:bodyPr/>
        <a:lstStyle/>
        <a:p>
          <a:r>
            <a:rPr lang="en-US" sz="3600" dirty="0"/>
            <a:t>Locks, Blocks, and Deadlocks</a:t>
          </a:r>
        </a:p>
      </dgm:t>
    </dgm:pt>
    <dgm:pt modelId="{F4705CAD-3ADD-41A5-A57F-B31B31C3D0BB}" type="parTrans" cxnId="{3C950A25-BA72-4515-82F3-C42E15EEF1D5}">
      <dgm:prSet/>
      <dgm:spPr/>
      <dgm:t>
        <a:bodyPr/>
        <a:lstStyle/>
        <a:p>
          <a:endParaRPr lang="en-US"/>
        </a:p>
      </dgm:t>
    </dgm:pt>
    <dgm:pt modelId="{44173711-9607-437D-962C-D201B9E20673}" type="sibTrans" cxnId="{3C950A25-BA72-4515-82F3-C42E15EEF1D5}">
      <dgm:prSet/>
      <dgm:spPr/>
      <dgm:t>
        <a:bodyPr/>
        <a:lstStyle/>
        <a:p>
          <a:endParaRPr lang="en-US"/>
        </a:p>
      </dgm:t>
    </dgm:pt>
    <dgm:pt modelId="{920A3D74-469C-4EDC-8C5F-FD4FFD16E171}" type="pres">
      <dgm:prSet presAssocID="{E0727030-A103-47B3-9948-2C3FB6249167}" presName="linear" presStyleCnt="0">
        <dgm:presLayoutVars>
          <dgm:animLvl val="lvl"/>
          <dgm:resizeHandles val="exact"/>
        </dgm:presLayoutVars>
      </dgm:prSet>
      <dgm:spPr/>
    </dgm:pt>
    <dgm:pt modelId="{95CCDC1D-1D26-4DF7-90DC-036F2479319D}" type="pres">
      <dgm:prSet presAssocID="{0E1DD910-82B7-411B-86B9-779EC2DE4ABD}" presName="parentText" presStyleLbl="node1" presStyleIdx="0" presStyleCnt="7" custLinFactY="3319" custLinFactNeighborX="558" custLinFactNeighborY="100000">
        <dgm:presLayoutVars>
          <dgm:chMax val="0"/>
          <dgm:bulletEnabled val="1"/>
        </dgm:presLayoutVars>
      </dgm:prSet>
      <dgm:spPr/>
    </dgm:pt>
    <dgm:pt modelId="{E8867D22-4A84-4CF5-8391-5F233AA3220A}" type="pres">
      <dgm:prSet presAssocID="{B6272E9F-8C73-47FA-A097-213295CCE98A}" presName="spacer" presStyleCnt="0"/>
      <dgm:spPr/>
    </dgm:pt>
    <dgm:pt modelId="{54130A14-0DE4-44B1-B9EC-80A3DCC50B7F}" type="pres">
      <dgm:prSet presAssocID="{55F66497-B41F-458F-BE0F-83DCE0E8E50E}" presName="parentText" presStyleLbl="node1" presStyleIdx="1" presStyleCnt="7">
        <dgm:presLayoutVars>
          <dgm:chMax val="0"/>
          <dgm:bulletEnabled val="1"/>
        </dgm:presLayoutVars>
      </dgm:prSet>
      <dgm:spPr/>
    </dgm:pt>
    <dgm:pt modelId="{E9613EBB-B728-4088-BC43-A4365FB7F868}" type="pres">
      <dgm:prSet presAssocID="{F07B156D-AAA1-4F25-8334-78CC51F4D586}" presName="spacer" presStyleCnt="0"/>
      <dgm:spPr/>
    </dgm:pt>
    <dgm:pt modelId="{FB1A52FD-C63E-42A8-98CC-0D701EE30773}" type="pres">
      <dgm:prSet presAssocID="{91CA3E70-E5DF-4D94-A618-38FCEE4B16D4}" presName="parentText" presStyleLbl="node1" presStyleIdx="2" presStyleCnt="7">
        <dgm:presLayoutVars>
          <dgm:chMax val="0"/>
          <dgm:bulletEnabled val="1"/>
        </dgm:presLayoutVars>
      </dgm:prSet>
      <dgm:spPr/>
    </dgm:pt>
    <dgm:pt modelId="{ED4F7A3A-D767-4E22-A9C7-5FF99A55B720}" type="pres">
      <dgm:prSet presAssocID="{44173711-9607-437D-962C-D201B9E20673}" presName="spacer" presStyleCnt="0"/>
      <dgm:spPr/>
    </dgm:pt>
    <dgm:pt modelId="{B71E38B3-5E14-40AF-B7A1-8EC8EFF8C325}" type="pres">
      <dgm:prSet presAssocID="{4BD4FAF8-946A-41E9-9381-61F0E7ADA6D6}" presName="parentText" presStyleLbl="node1" presStyleIdx="3" presStyleCnt="7">
        <dgm:presLayoutVars>
          <dgm:chMax val="0"/>
          <dgm:bulletEnabled val="1"/>
        </dgm:presLayoutVars>
      </dgm:prSet>
      <dgm:spPr/>
    </dgm:pt>
    <dgm:pt modelId="{14B44B68-AD3C-4828-AC65-A6758C68B3F0}" type="pres">
      <dgm:prSet presAssocID="{38361396-6BC7-4A21-9592-0F4DDF0403C4}" presName="spacer" presStyleCnt="0"/>
      <dgm:spPr/>
    </dgm:pt>
    <dgm:pt modelId="{E2743CF6-A306-4E6D-9045-E03190369147}" type="pres">
      <dgm:prSet presAssocID="{2485FC33-335E-4886-A0AF-2B54E7E872DF}" presName="parentText" presStyleLbl="node1" presStyleIdx="4" presStyleCnt="7">
        <dgm:presLayoutVars>
          <dgm:chMax val="0"/>
          <dgm:bulletEnabled val="1"/>
        </dgm:presLayoutVars>
      </dgm:prSet>
      <dgm:spPr/>
    </dgm:pt>
    <dgm:pt modelId="{95943055-11FF-41FE-B3C9-FB35D6823994}" type="pres">
      <dgm:prSet presAssocID="{C2BB889C-62AF-436A-80A8-FCC5869B189E}" presName="spacer" presStyleCnt="0"/>
      <dgm:spPr/>
    </dgm:pt>
    <dgm:pt modelId="{9EF6820E-FAA5-4D7C-B9BC-B53E734EF4FB}" type="pres">
      <dgm:prSet presAssocID="{7674B56B-E983-4B9F-B950-9BA00B79315B}" presName="parentText" presStyleLbl="node1" presStyleIdx="5" presStyleCnt="7" custLinFactY="-1857" custLinFactNeighborX="-3133" custLinFactNeighborY="-100000">
        <dgm:presLayoutVars>
          <dgm:chMax val="0"/>
          <dgm:bulletEnabled val="1"/>
        </dgm:presLayoutVars>
      </dgm:prSet>
      <dgm:spPr/>
    </dgm:pt>
    <dgm:pt modelId="{4C364C6A-D761-4C4D-8901-B46E6B3C2C22}" type="pres">
      <dgm:prSet presAssocID="{05F40182-5AF5-407A-AF54-AFF3B0A22668}" presName="spacer" presStyleCnt="0"/>
      <dgm:spPr/>
    </dgm:pt>
    <dgm:pt modelId="{B13077DF-4F6E-4CFB-BF9F-AA2E88E12284}" type="pres">
      <dgm:prSet presAssocID="{920233B3-C758-474B-A3D8-81027D64DBC7}" presName="parentText" presStyleLbl="node1" presStyleIdx="6" presStyleCnt="7">
        <dgm:presLayoutVars>
          <dgm:chMax val="0"/>
          <dgm:bulletEnabled val="1"/>
        </dgm:presLayoutVars>
      </dgm:prSet>
      <dgm:spPr/>
    </dgm:pt>
  </dgm:ptLst>
  <dgm:cxnLst>
    <dgm:cxn modelId="{9D52880D-FF83-48DF-9423-509353A74E46}" type="presOf" srcId="{2485FC33-335E-4886-A0AF-2B54E7E872DF}" destId="{E2743CF6-A306-4E6D-9045-E03190369147}" srcOrd="0" destOrd="0" presId="urn:microsoft.com/office/officeart/2005/8/layout/vList2"/>
    <dgm:cxn modelId="{8E911B16-C627-4192-B8BB-6D223A7D748E}" type="presOf" srcId="{91CA3E70-E5DF-4D94-A618-38FCEE4B16D4}" destId="{FB1A52FD-C63E-42A8-98CC-0D701EE30773}" srcOrd="0" destOrd="0" presId="urn:microsoft.com/office/officeart/2005/8/layout/vList2"/>
    <dgm:cxn modelId="{80037C1E-5D84-4006-A852-83C475788AA7}" srcId="{E0727030-A103-47B3-9948-2C3FB6249167}" destId="{920233B3-C758-474B-A3D8-81027D64DBC7}" srcOrd="6" destOrd="0" parTransId="{4960A5AA-AFB1-4BF6-A2BB-D1C86F8C9C22}" sibTransId="{92F5B570-6BA2-4640-90D3-D6763CEBC332}"/>
    <dgm:cxn modelId="{EBC7F721-7E7B-433E-AD5B-3FFEFACDECA9}" type="presOf" srcId="{4BD4FAF8-946A-41E9-9381-61F0E7ADA6D6}" destId="{B71E38B3-5E14-40AF-B7A1-8EC8EFF8C325}" srcOrd="0" destOrd="0" presId="urn:microsoft.com/office/officeart/2005/8/layout/vList2"/>
    <dgm:cxn modelId="{3C950A25-BA72-4515-82F3-C42E15EEF1D5}" srcId="{E0727030-A103-47B3-9948-2C3FB6249167}" destId="{91CA3E70-E5DF-4D94-A618-38FCEE4B16D4}" srcOrd="2" destOrd="0" parTransId="{F4705CAD-3ADD-41A5-A57F-B31B31C3D0BB}" sibTransId="{44173711-9607-437D-962C-D201B9E20673}"/>
    <dgm:cxn modelId="{6EB1E762-B5BF-4F22-AEDE-604B1C57026E}" type="presOf" srcId="{0E1DD910-82B7-411B-86B9-779EC2DE4ABD}" destId="{95CCDC1D-1D26-4DF7-90DC-036F2479319D}" srcOrd="0" destOrd="0" presId="urn:microsoft.com/office/officeart/2005/8/layout/vList2"/>
    <dgm:cxn modelId="{CC9AD946-4DB2-495C-908E-CB4FB94974C8}" srcId="{E0727030-A103-47B3-9948-2C3FB6249167}" destId="{7674B56B-E983-4B9F-B950-9BA00B79315B}" srcOrd="5" destOrd="0" parTransId="{35F966E7-40F3-446A-B22B-51E957963EE3}" sibTransId="{05F40182-5AF5-407A-AF54-AFF3B0A22668}"/>
    <dgm:cxn modelId="{FCC6D670-C38E-43EE-BEFB-6467E7F05192}" type="presOf" srcId="{55F66497-B41F-458F-BE0F-83DCE0E8E50E}" destId="{54130A14-0DE4-44B1-B9EC-80A3DCC50B7F}" srcOrd="0" destOrd="0" presId="urn:microsoft.com/office/officeart/2005/8/layout/vList2"/>
    <dgm:cxn modelId="{5EA13387-45DF-473A-9F91-4240E4624454}" type="presOf" srcId="{7674B56B-E983-4B9F-B950-9BA00B79315B}" destId="{9EF6820E-FAA5-4D7C-B9BC-B53E734EF4FB}" srcOrd="0" destOrd="0" presId="urn:microsoft.com/office/officeart/2005/8/layout/vList2"/>
    <dgm:cxn modelId="{5A10C7C7-1C3E-4ED7-9381-6E0B3B230AB7}" type="presOf" srcId="{920233B3-C758-474B-A3D8-81027D64DBC7}" destId="{B13077DF-4F6E-4CFB-BF9F-AA2E88E12284}" srcOrd="0" destOrd="0" presId="urn:microsoft.com/office/officeart/2005/8/layout/vList2"/>
    <dgm:cxn modelId="{1AF7F9CE-8F94-4D3F-BAF2-C3C12662D4E0}" srcId="{E0727030-A103-47B3-9948-2C3FB6249167}" destId="{0E1DD910-82B7-411B-86B9-779EC2DE4ABD}" srcOrd="0" destOrd="0" parTransId="{2A74FAF1-0C25-4177-A263-A3087463B3AC}" sibTransId="{B6272E9F-8C73-47FA-A097-213295CCE98A}"/>
    <dgm:cxn modelId="{E1BFCCD1-756E-488E-A2A7-E717BF5E9B46}" type="presOf" srcId="{E0727030-A103-47B3-9948-2C3FB6249167}" destId="{920A3D74-469C-4EDC-8C5F-FD4FFD16E171}" srcOrd="0" destOrd="0" presId="urn:microsoft.com/office/officeart/2005/8/layout/vList2"/>
    <dgm:cxn modelId="{E8A526D7-A055-4574-9942-0A3A8147D1A1}" srcId="{E0727030-A103-47B3-9948-2C3FB6249167}" destId="{2485FC33-335E-4886-A0AF-2B54E7E872DF}" srcOrd="4" destOrd="0" parTransId="{C197E17E-52D4-43DF-AC71-D57A4727E3AF}" sibTransId="{C2BB889C-62AF-436A-80A8-FCC5869B189E}"/>
    <dgm:cxn modelId="{75A56FE4-8917-4D91-A31B-A0D21E2804E1}" srcId="{E0727030-A103-47B3-9948-2C3FB6249167}" destId="{4BD4FAF8-946A-41E9-9381-61F0E7ADA6D6}" srcOrd="3" destOrd="0" parTransId="{F099D6F3-1298-4833-AF84-2AB04632F0A7}" sibTransId="{38361396-6BC7-4A21-9592-0F4DDF0403C4}"/>
    <dgm:cxn modelId="{B6B78DE8-C420-491C-808C-96E256FE26E2}" srcId="{E0727030-A103-47B3-9948-2C3FB6249167}" destId="{55F66497-B41F-458F-BE0F-83DCE0E8E50E}" srcOrd="1" destOrd="0" parTransId="{FCC6DE80-C34E-4965-9C42-549488322652}" sibTransId="{F07B156D-AAA1-4F25-8334-78CC51F4D586}"/>
    <dgm:cxn modelId="{E236219C-818C-4C9A-9823-1D4B788B54FF}" type="presParOf" srcId="{920A3D74-469C-4EDC-8C5F-FD4FFD16E171}" destId="{95CCDC1D-1D26-4DF7-90DC-036F2479319D}" srcOrd="0" destOrd="0" presId="urn:microsoft.com/office/officeart/2005/8/layout/vList2"/>
    <dgm:cxn modelId="{2ABE5130-927F-4838-BCE8-ABC051DC2350}" type="presParOf" srcId="{920A3D74-469C-4EDC-8C5F-FD4FFD16E171}" destId="{E8867D22-4A84-4CF5-8391-5F233AA3220A}" srcOrd="1" destOrd="0" presId="urn:microsoft.com/office/officeart/2005/8/layout/vList2"/>
    <dgm:cxn modelId="{A0F26D8C-C2D2-4FC1-B49C-FEDB49725E29}" type="presParOf" srcId="{920A3D74-469C-4EDC-8C5F-FD4FFD16E171}" destId="{54130A14-0DE4-44B1-B9EC-80A3DCC50B7F}" srcOrd="2" destOrd="0" presId="urn:microsoft.com/office/officeart/2005/8/layout/vList2"/>
    <dgm:cxn modelId="{92FD8F0E-65A5-4B51-A5AE-9385C866ADCE}" type="presParOf" srcId="{920A3D74-469C-4EDC-8C5F-FD4FFD16E171}" destId="{E9613EBB-B728-4088-BC43-A4365FB7F868}" srcOrd="3" destOrd="0" presId="urn:microsoft.com/office/officeart/2005/8/layout/vList2"/>
    <dgm:cxn modelId="{21A5130C-615B-43CA-9EBA-779C4FD397F0}" type="presParOf" srcId="{920A3D74-469C-4EDC-8C5F-FD4FFD16E171}" destId="{FB1A52FD-C63E-42A8-98CC-0D701EE30773}" srcOrd="4" destOrd="0" presId="urn:microsoft.com/office/officeart/2005/8/layout/vList2"/>
    <dgm:cxn modelId="{2C7B5AA5-9FA5-4030-824B-9F256FB98E6F}" type="presParOf" srcId="{920A3D74-469C-4EDC-8C5F-FD4FFD16E171}" destId="{ED4F7A3A-D767-4E22-A9C7-5FF99A55B720}" srcOrd="5" destOrd="0" presId="urn:microsoft.com/office/officeart/2005/8/layout/vList2"/>
    <dgm:cxn modelId="{6F01EDB4-BDB6-4A38-81F5-AAE2691A286A}" type="presParOf" srcId="{920A3D74-469C-4EDC-8C5F-FD4FFD16E171}" destId="{B71E38B3-5E14-40AF-B7A1-8EC8EFF8C325}" srcOrd="6" destOrd="0" presId="urn:microsoft.com/office/officeart/2005/8/layout/vList2"/>
    <dgm:cxn modelId="{44DE0AA5-DD3D-4C57-AEC6-B0D9421AC2E2}" type="presParOf" srcId="{920A3D74-469C-4EDC-8C5F-FD4FFD16E171}" destId="{14B44B68-AD3C-4828-AC65-A6758C68B3F0}" srcOrd="7" destOrd="0" presId="urn:microsoft.com/office/officeart/2005/8/layout/vList2"/>
    <dgm:cxn modelId="{1F0AFDB4-BCD7-4C2E-844B-C1D95F8F7BA6}" type="presParOf" srcId="{920A3D74-469C-4EDC-8C5F-FD4FFD16E171}" destId="{E2743CF6-A306-4E6D-9045-E03190369147}" srcOrd="8" destOrd="0" presId="urn:microsoft.com/office/officeart/2005/8/layout/vList2"/>
    <dgm:cxn modelId="{981AB532-DF8A-400E-AA65-F7F2EC0EFA0A}" type="presParOf" srcId="{920A3D74-469C-4EDC-8C5F-FD4FFD16E171}" destId="{95943055-11FF-41FE-B3C9-FB35D6823994}" srcOrd="9" destOrd="0" presId="urn:microsoft.com/office/officeart/2005/8/layout/vList2"/>
    <dgm:cxn modelId="{CA0B084A-9B4B-4814-AF73-3AEDE963C9C9}" type="presParOf" srcId="{920A3D74-469C-4EDC-8C5F-FD4FFD16E171}" destId="{9EF6820E-FAA5-4D7C-B9BC-B53E734EF4FB}" srcOrd="10" destOrd="0" presId="urn:microsoft.com/office/officeart/2005/8/layout/vList2"/>
    <dgm:cxn modelId="{5EA66DA0-B112-48D2-92D9-A828083C40D2}" type="presParOf" srcId="{920A3D74-469C-4EDC-8C5F-FD4FFD16E171}" destId="{4C364C6A-D761-4C4D-8901-B46E6B3C2C22}" srcOrd="11" destOrd="0" presId="urn:microsoft.com/office/officeart/2005/8/layout/vList2"/>
    <dgm:cxn modelId="{A2F6C8CA-59AF-4C19-93F1-6116C9E6B784}" type="presParOf" srcId="{920A3D74-469C-4EDC-8C5F-FD4FFD16E171}" destId="{B13077DF-4F6E-4CFB-BF9F-AA2E88E12284}"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A648CD-E2A2-4166-BCBB-745E0194BF1E}" type="doc">
      <dgm:prSet loTypeId="urn:microsoft.com/office/officeart/2005/8/layout/default" loCatId="list" qsTypeId="urn:microsoft.com/office/officeart/2005/8/quickstyle/3d2" qsCatId="3D" csTypeId="urn:microsoft.com/office/officeart/2005/8/colors/accent5_2" csCatId="accent5" phldr="1"/>
      <dgm:spPr/>
      <dgm:t>
        <a:bodyPr/>
        <a:lstStyle/>
        <a:p>
          <a:endParaRPr lang="en-US"/>
        </a:p>
      </dgm:t>
    </dgm:pt>
    <dgm:pt modelId="{1C19934D-599A-4780-A2EE-08B32741B2EF}">
      <dgm:prSet custT="1"/>
      <dgm:spPr/>
      <dgm:t>
        <a:bodyPr/>
        <a:lstStyle/>
        <a:p>
          <a:r>
            <a:rPr lang="en-US" sz="3600" dirty="0"/>
            <a:t>Thread Scheduling</a:t>
          </a:r>
        </a:p>
      </dgm:t>
    </dgm:pt>
    <dgm:pt modelId="{A1AA35F0-D629-4A31-83DA-34A3BBB687DF}" type="parTrans" cxnId="{8A0A35A6-AB80-4765-A018-0857CD6C9AB4}">
      <dgm:prSet/>
      <dgm:spPr/>
      <dgm:t>
        <a:bodyPr/>
        <a:lstStyle/>
        <a:p>
          <a:endParaRPr lang="en-US"/>
        </a:p>
      </dgm:t>
    </dgm:pt>
    <dgm:pt modelId="{37D1B75A-3FFE-4FEE-90B1-483AA6F1F4AF}" type="sibTrans" cxnId="{8A0A35A6-AB80-4765-A018-0857CD6C9AB4}">
      <dgm:prSet/>
      <dgm:spPr/>
      <dgm:t>
        <a:bodyPr/>
        <a:lstStyle/>
        <a:p>
          <a:endParaRPr lang="en-US"/>
        </a:p>
      </dgm:t>
    </dgm:pt>
    <dgm:pt modelId="{E1AAC13C-8F2A-4941-B59D-E42DBABF53B7}">
      <dgm:prSet custT="1"/>
      <dgm:spPr/>
      <dgm:t>
        <a:bodyPr/>
        <a:lstStyle/>
        <a:p>
          <a:r>
            <a:rPr lang="en-US" sz="3600"/>
            <a:t>Memory Management</a:t>
          </a:r>
        </a:p>
      </dgm:t>
    </dgm:pt>
    <dgm:pt modelId="{32A5E496-9CB9-4483-892C-CEF489E2CA4D}" type="parTrans" cxnId="{0CEF7F24-C735-46C3-9E7B-0937A4578392}">
      <dgm:prSet/>
      <dgm:spPr/>
      <dgm:t>
        <a:bodyPr/>
        <a:lstStyle/>
        <a:p>
          <a:endParaRPr lang="en-US"/>
        </a:p>
      </dgm:t>
    </dgm:pt>
    <dgm:pt modelId="{AE884CFA-0CD1-42C3-BEE4-3404611CFFA9}" type="sibTrans" cxnId="{0CEF7F24-C735-46C3-9E7B-0937A4578392}">
      <dgm:prSet/>
      <dgm:spPr/>
      <dgm:t>
        <a:bodyPr/>
        <a:lstStyle/>
        <a:p>
          <a:endParaRPr lang="en-US"/>
        </a:p>
      </dgm:t>
    </dgm:pt>
    <dgm:pt modelId="{A71C7E53-A9DD-4872-8EF4-262AA120B5AD}">
      <dgm:prSet custT="1"/>
      <dgm:spPr/>
      <dgm:t>
        <a:bodyPr/>
        <a:lstStyle/>
        <a:p>
          <a:r>
            <a:rPr lang="en-US" sz="3600" dirty="0"/>
            <a:t>Transaction Management</a:t>
          </a:r>
        </a:p>
      </dgm:t>
    </dgm:pt>
    <dgm:pt modelId="{8C71E8A9-5969-4144-B713-805C32A19F58}" type="parTrans" cxnId="{05CC44F8-627D-4ADD-B83A-964394745959}">
      <dgm:prSet/>
      <dgm:spPr/>
      <dgm:t>
        <a:bodyPr/>
        <a:lstStyle/>
        <a:p>
          <a:endParaRPr lang="en-US"/>
        </a:p>
      </dgm:t>
    </dgm:pt>
    <dgm:pt modelId="{796B4318-550D-4247-8AF7-50681CBBF7EC}" type="sibTrans" cxnId="{05CC44F8-627D-4ADD-B83A-964394745959}">
      <dgm:prSet/>
      <dgm:spPr/>
      <dgm:t>
        <a:bodyPr/>
        <a:lstStyle/>
        <a:p>
          <a:endParaRPr lang="en-US"/>
        </a:p>
      </dgm:t>
    </dgm:pt>
    <dgm:pt modelId="{D97848D5-F13A-4C39-8C1C-935F60B211C4}">
      <dgm:prSet custT="1"/>
      <dgm:spPr/>
      <dgm:t>
        <a:bodyPr/>
        <a:lstStyle/>
        <a:p>
          <a:r>
            <a:rPr lang="en-US" sz="3600" dirty="0"/>
            <a:t>Exception Handling</a:t>
          </a:r>
        </a:p>
      </dgm:t>
    </dgm:pt>
    <dgm:pt modelId="{2C255CB3-0322-49E2-AAB5-9044D20B7E1C}" type="parTrans" cxnId="{0CF87C81-7F6E-4A34-B594-158B0786B045}">
      <dgm:prSet/>
      <dgm:spPr/>
      <dgm:t>
        <a:bodyPr/>
        <a:lstStyle/>
        <a:p>
          <a:endParaRPr lang="en-US"/>
        </a:p>
      </dgm:t>
    </dgm:pt>
    <dgm:pt modelId="{107759A9-8670-46DC-8585-94FB0082E73D}" type="sibTrans" cxnId="{0CF87C81-7F6E-4A34-B594-158B0786B045}">
      <dgm:prSet/>
      <dgm:spPr/>
      <dgm:t>
        <a:bodyPr/>
        <a:lstStyle/>
        <a:p>
          <a:endParaRPr lang="en-US"/>
        </a:p>
      </dgm:t>
    </dgm:pt>
    <dgm:pt modelId="{3DB4EC8C-542F-4539-A850-557F44A71415}">
      <dgm:prSet custT="1"/>
      <dgm:spPr/>
      <dgm:t>
        <a:bodyPr/>
        <a:lstStyle/>
        <a:p>
          <a:r>
            <a:rPr lang="en-US" sz="3600" dirty="0"/>
            <a:t>Locking Framework</a:t>
          </a:r>
        </a:p>
      </dgm:t>
    </dgm:pt>
    <dgm:pt modelId="{45CD4055-5392-4A50-A994-3FAE70A4C97C}" type="parTrans" cxnId="{DA09D468-083F-4917-BB14-1E90DD86EE55}">
      <dgm:prSet/>
      <dgm:spPr/>
      <dgm:t>
        <a:bodyPr/>
        <a:lstStyle/>
        <a:p>
          <a:endParaRPr lang="en-US"/>
        </a:p>
      </dgm:t>
    </dgm:pt>
    <dgm:pt modelId="{5AF19550-FBF2-4E91-8CE5-B0BEA2B45E8E}" type="sibTrans" cxnId="{DA09D468-083F-4917-BB14-1E90DD86EE55}">
      <dgm:prSet/>
      <dgm:spPr/>
      <dgm:t>
        <a:bodyPr/>
        <a:lstStyle/>
        <a:p>
          <a:endParaRPr lang="en-US"/>
        </a:p>
      </dgm:t>
    </dgm:pt>
    <dgm:pt modelId="{1483481E-3459-4768-A76A-BCED234D4698}">
      <dgm:prSet custT="1"/>
      <dgm:spPr/>
      <dgm:t>
        <a:bodyPr/>
        <a:lstStyle/>
        <a:p>
          <a:r>
            <a:rPr lang="en-US" sz="3600" dirty="0"/>
            <a:t>Deadlock Detection</a:t>
          </a:r>
        </a:p>
      </dgm:t>
    </dgm:pt>
    <dgm:pt modelId="{4BB7A20B-A86B-46F6-B903-0FDA90553762}" type="parTrans" cxnId="{2F4BFB66-857B-4379-8F59-2C71F437EC09}">
      <dgm:prSet/>
      <dgm:spPr/>
      <dgm:t>
        <a:bodyPr/>
        <a:lstStyle/>
        <a:p>
          <a:endParaRPr lang="en-US"/>
        </a:p>
      </dgm:t>
    </dgm:pt>
    <dgm:pt modelId="{47144C23-B590-47F7-8013-BC477D46D7A7}" type="sibTrans" cxnId="{2F4BFB66-857B-4379-8F59-2C71F437EC09}">
      <dgm:prSet/>
      <dgm:spPr/>
      <dgm:t>
        <a:bodyPr/>
        <a:lstStyle/>
        <a:p>
          <a:endParaRPr lang="en-US"/>
        </a:p>
      </dgm:t>
    </dgm:pt>
    <dgm:pt modelId="{76F2A114-0356-44E7-95A0-A119DB51B73D}" type="pres">
      <dgm:prSet presAssocID="{4CA648CD-E2A2-4166-BCBB-745E0194BF1E}" presName="diagram" presStyleCnt="0">
        <dgm:presLayoutVars>
          <dgm:dir/>
          <dgm:resizeHandles val="exact"/>
        </dgm:presLayoutVars>
      </dgm:prSet>
      <dgm:spPr/>
    </dgm:pt>
    <dgm:pt modelId="{C3A533BD-457B-4774-B907-3A6F3AD7F5D5}" type="pres">
      <dgm:prSet presAssocID="{1C19934D-599A-4780-A2EE-08B32741B2EF}" presName="node" presStyleLbl="node1" presStyleIdx="0" presStyleCnt="6">
        <dgm:presLayoutVars>
          <dgm:bulletEnabled val="1"/>
        </dgm:presLayoutVars>
      </dgm:prSet>
      <dgm:spPr/>
    </dgm:pt>
    <dgm:pt modelId="{025C2A10-2A4D-497B-A225-027E7E7D6901}" type="pres">
      <dgm:prSet presAssocID="{37D1B75A-3FFE-4FEE-90B1-483AA6F1F4AF}" presName="sibTrans" presStyleCnt="0"/>
      <dgm:spPr/>
    </dgm:pt>
    <dgm:pt modelId="{C3CF7DE0-045E-4D13-9774-F60D7BBAD66C}" type="pres">
      <dgm:prSet presAssocID="{E1AAC13C-8F2A-4941-B59D-E42DBABF53B7}" presName="node" presStyleLbl="node1" presStyleIdx="1" presStyleCnt="6">
        <dgm:presLayoutVars>
          <dgm:bulletEnabled val="1"/>
        </dgm:presLayoutVars>
      </dgm:prSet>
      <dgm:spPr/>
    </dgm:pt>
    <dgm:pt modelId="{11388F7E-6495-475F-9C0A-64AF0B537206}" type="pres">
      <dgm:prSet presAssocID="{AE884CFA-0CD1-42C3-BEE4-3404611CFFA9}" presName="sibTrans" presStyleCnt="0"/>
      <dgm:spPr/>
    </dgm:pt>
    <dgm:pt modelId="{9CA8B85B-FD8C-4930-98AD-51B997E725AF}" type="pres">
      <dgm:prSet presAssocID="{A71C7E53-A9DD-4872-8EF4-262AA120B5AD}" presName="node" presStyleLbl="node1" presStyleIdx="2" presStyleCnt="6">
        <dgm:presLayoutVars>
          <dgm:bulletEnabled val="1"/>
        </dgm:presLayoutVars>
      </dgm:prSet>
      <dgm:spPr/>
    </dgm:pt>
    <dgm:pt modelId="{43A9EE71-70C2-4A43-8BA3-59E5DE8B43F1}" type="pres">
      <dgm:prSet presAssocID="{796B4318-550D-4247-8AF7-50681CBBF7EC}" presName="sibTrans" presStyleCnt="0"/>
      <dgm:spPr/>
    </dgm:pt>
    <dgm:pt modelId="{B504C514-E40C-4C41-BF62-F4AEE1DE9357}" type="pres">
      <dgm:prSet presAssocID="{D97848D5-F13A-4C39-8C1C-935F60B211C4}" presName="node" presStyleLbl="node1" presStyleIdx="3" presStyleCnt="6">
        <dgm:presLayoutVars>
          <dgm:bulletEnabled val="1"/>
        </dgm:presLayoutVars>
      </dgm:prSet>
      <dgm:spPr/>
    </dgm:pt>
    <dgm:pt modelId="{D701D926-C776-4F2D-90A0-8A60E4A148BC}" type="pres">
      <dgm:prSet presAssocID="{107759A9-8670-46DC-8585-94FB0082E73D}" presName="sibTrans" presStyleCnt="0"/>
      <dgm:spPr/>
    </dgm:pt>
    <dgm:pt modelId="{EA769C0F-6C89-47F6-841E-A026371BD2A6}" type="pres">
      <dgm:prSet presAssocID="{3DB4EC8C-542F-4539-A850-557F44A71415}" presName="node" presStyleLbl="node1" presStyleIdx="4" presStyleCnt="6">
        <dgm:presLayoutVars>
          <dgm:bulletEnabled val="1"/>
        </dgm:presLayoutVars>
      </dgm:prSet>
      <dgm:spPr/>
    </dgm:pt>
    <dgm:pt modelId="{2264CC9C-A4EE-4228-BFF3-8D7AC6E47114}" type="pres">
      <dgm:prSet presAssocID="{5AF19550-FBF2-4E91-8CE5-B0BEA2B45E8E}" presName="sibTrans" presStyleCnt="0"/>
      <dgm:spPr/>
    </dgm:pt>
    <dgm:pt modelId="{DD16D93C-CB45-4D82-83E3-AD27ABE30CD8}" type="pres">
      <dgm:prSet presAssocID="{1483481E-3459-4768-A76A-BCED234D4698}" presName="node" presStyleLbl="node1" presStyleIdx="5" presStyleCnt="6">
        <dgm:presLayoutVars>
          <dgm:bulletEnabled val="1"/>
        </dgm:presLayoutVars>
      </dgm:prSet>
      <dgm:spPr/>
    </dgm:pt>
  </dgm:ptLst>
  <dgm:cxnLst>
    <dgm:cxn modelId="{0CEF7F24-C735-46C3-9E7B-0937A4578392}" srcId="{4CA648CD-E2A2-4166-BCBB-745E0194BF1E}" destId="{E1AAC13C-8F2A-4941-B59D-E42DBABF53B7}" srcOrd="1" destOrd="0" parTransId="{32A5E496-9CB9-4483-892C-CEF489E2CA4D}" sibTransId="{AE884CFA-0CD1-42C3-BEE4-3404611CFFA9}"/>
    <dgm:cxn modelId="{6BF71B35-EE2E-4493-968A-CD139CE18107}" type="presOf" srcId="{4CA648CD-E2A2-4166-BCBB-745E0194BF1E}" destId="{76F2A114-0356-44E7-95A0-A119DB51B73D}" srcOrd="0" destOrd="0" presId="urn:microsoft.com/office/officeart/2005/8/layout/default"/>
    <dgm:cxn modelId="{D4C59163-858C-42E9-B0BF-BFF3D3A60757}" type="presOf" srcId="{1C19934D-599A-4780-A2EE-08B32741B2EF}" destId="{C3A533BD-457B-4774-B907-3A6F3AD7F5D5}" srcOrd="0" destOrd="0" presId="urn:microsoft.com/office/officeart/2005/8/layout/default"/>
    <dgm:cxn modelId="{DBA93C45-A1D2-4060-861C-C0217F0FF4A1}" type="presOf" srcId="{A71C7E53-A9DD-4872-8EF4-262AA120B5AD}" destId="{9CA8B85B-FD8C-4930-98AD-51B997E725AF}" srcOrd="0" destOrd="0" presId="urn:microsoft.com/office/officeart/2005/8/layout/default"/>
    <dgm:cxn modelId="{2F4BFB66-857B-4379-8F59-2C71F437EC09}" srcId="{4CA648CD-E2A2-4166-BCBB-745E0194BF1E}" destId="{1483481E-3459-4768-A76A-BCED234D4698}" srcOrd="5" destOrd="0" parTransId="{4BB7A20B-A86B-46F6-B903-0FDA90553762}" sibTransId="{47144C23-B590-47F7-8013-BC477D46D7A7}"/>
    <dgm:cxn modelId="{DA09D468-083F-4917-BB14-1E90DD86EE55}" srcId="{4CA648CD-E2A2-4166-BCBB-745E0194BF1E}" destId="{3DB4EC8C-542F-4539-A850-557F44A71415}" srcOrd="4" destOrd="0" parTransId="{45CD4055-5392-4A50-A994-3FAE70A4C97C}" sibTransId="{5AF19550-FBF2-4E91-8CE5-B0BEA2B45E8E}"/>
    <dgm:cxn modelId="{0CF87C81-7F6E-4A34-B594-158B0786B045}" srcId="{4CA648CD-E2A2-4166-BCBB-745E0194BF1E}" destId="{D97848D5-F13A-4C39-8C1C-935F60B211C4}" srcOrd="3" destOrd="0" parTransId="{2C255CB3-0322-49E2-AAB5-9044D20B7E1C}" sibTransId="{107759A9-8670-46DC-8585-94FB0082E73D}"/>
    <dgm:cxn modelId="{8A0A35A6-AB80-4765-A018-0857CD6C9AB4}" srcId="{4CA648CD-E2A2-4166-BCBB-745E0194BF1E}" destId="{1C19934D-599A-4780-A2EE-08B32741B2EF}" srcOrd="0" destOrd="0" parTransId="{A1AA35F0-D629-4A31-83DA-34A3BBB687DF}" sibTransId="{37D1B75A-3FFE-4FEE-90B1-483AA6F1F4AF}"/>
    <dgm:cxn modelId="{D85DABAC-C932-4270-9645-CB9BB4FC546F}" type="presOf" srcId="{1483481E-3459-4768-A76A-BCED234D4698}" destId="{DD16D93C-CB45-4D82-83E3-AD27ABE30CD8}" srcOrd="0" destOrd="0" presId="urn:microsoft.com/office/officeart/2005/8/layout/default"/>
    <dgm:cxn modelId="{4E793DAE-F85A-422F-AB9B-E4683A7713B2}" type="presOf" srcId="{3DB4EC8C-542F-4539-A850-557F44A71415}" destId="{EA769C0F-6C89-47F6-841E-A026371BD2A6}" srcOrd="0" destOrd="0" presId="urn:microsoft.com/office/officeart/2005/8/layout/default"/>
    <dgm:cxn modelId="{D1F48CC9-29B8-43F5-8D27-98CD557C6FDA}" type="presOf" srcId="{D97848D5-F13A-4C39-8C1C-935F60B211C4}" destId="{B504C514-E40C-4C41-BF62-F4AEE1DE9357}" srcOrd="0" destOrd="0" presId="urn:microsoft.com/office/officeart/2005/8/layout/default"/>
    <dgm:cxn modelId="{E85347D9-F48B-459B-BBF2-FB233CFA606A}" type="presOf" srcId="{E1AAC13C-8F2A-4941-B59D-E42DBABF53B7}" destId="{C3CF7DE0-045E-4D13-9774-F60D7BBAD66C}" srcOrd="0" destOrd="0" presId="urn:microsoft.com/office/officeart/2005/8/layout/default"/>
    <dgm:cxn modelId="{05CC44F8-627D-4ADD-B83A-964394745959}" srcId="{4CA648CD-E2A2-4166-BCBB-745E0194BF1E}" destId="{A71C7E53-A9DD-4872-8EF4-262AA120B5AD}" srcOrd="2" destOrd="0" parTransId="{8C71E8A9-5969-4144-B713-805C32A19F58}" sibTransId="{796B4318-550D-4247-8AF7-50681CBBF7EC}"/>
    <dgm:cxn modelId="{E5F788D3-5DD8-40B0-9FF6-C223866772E3}" type="presParOf" srcId="{76F2A114-0356-44E7-95A0-A119DB51B73D}" destId="{C3A533BD-457B-4774-B907-3A6F3AD7F5D5}" srcOrd="0" destOrd="0" presId="urn:microsoft.com/office/officeart/2005/8/layout/default"/>
    <dgm:cxn modelId="{57D0B6A8-F953-49DD-BB73-2CD2D6E7E078}" type="presParOf" srcId="{76F2A114-0356-44E7-95A0-A119DB51B73D}" destId="{025C2A10-2A4D-497B-A225-027E7E7D6901}" srcOrd="1" destOrd="0" presId="urn:microsoft.com/office/officeart/2005/8/layout/default"/>
    <dgm:cxn modelId="{6004387F-6966-4743-A67E-54C1AD371B65}" type="presParOf" srcId="{76F2A114-0356-44E7-95A0-A119DB51B73D}" destId="{C3CF7DE0-045E-4D13-9774-F60D7BBAD66C}" srcOrd="2" destOrd="0" presId="urn:microsoft.com/office/officeart/2005/8/layout/default"/>
    <dgm:cxn modelId="{086D636E-591A-4FB1-A8B1-2613DFDD4AA3}" type="presParOf" srcId="{76F2A114-0356-44E7-95A0-A119DB51B73D}" destId="{11388F7E-6495-475F-9C0A-64AF0B537206}" srcOrd="3" destOrd="0" presId="urn:microsoft.com/office/officeart/2005/8/layout/default"/>
    <dgm:cxn modelId="{3B5646EE-821D-4165-81B6-BA214CF03536}" type="presParOf" srcId="{76F2A114-0356-44E7-95A0-A119DB51B73D}" destId="{9CA8B85B-FD8C-4930-98AD-51B997E725AF}" srcOrd="4" destOrd="0" presId="urn:microsoft.com/office/officeart/2005/8/layout/default"/>
    <dgm:cxn modelId="{C2D19352-DD2E-4889-82D3-87A6771A4114}" type="presParOf" srcId="{76F2A114-0356-44E7-95A0-A119DB51B73D}" destId="{43A9EE71-70C2-4A43-8BA3-59E5DE8B43F1}" srcOrd="5" destOrd="0" presId="urn:microsoft.com/office/officeart/2005/8/layout/default"/>
    <dgm:cxn modelId="{E8236635-89BB-4879-B4D3-6C5552AF600D}" type="presParOf" srcId="{76F2A114-0356-44E7-95A0-A119DB51B73D}" destId="{B504C514-E40C-4C41-BF62-F4AEE1DE9357}" srcOrd="6" destOrd="0" presId="urn:microsoft.com/office/officeart/2005/8/layout/default"/>
    <dgm:cxn modelId="{3CE1E9E2-462C-4464-A943-11C492A36497}" type="presParOf" srcId="{76F2A114-0356-44E7-95A0-A119DB51B73D}" destId="{D701D926-C776-4F2D-90A0-8A60E4A148BC}" srcOrd="7" destOrd="0" presId="urn:microsoft.com/office/officeart/2005/8/layout/default"/>
    <dgm:cxn modelId="{4F798614-9527-456F-AE8F-DD035F52D85D}" type="presParOf" srcId="{76F2A114-0356-44E7-95A0-A119DB51B73D}" destId="{EA769C0F-6C89-47F6-841E-A026371BD2A6}" srcOrd="8" destOrd="0" presId="urn:microsoft.com/office/officeart/2005/8/layout/default"/>
    <dgm:cxn modelId="{84B2879D-182A-491F-BD20-12A19630176B}" type="presParOf" srcId="{76F2A114-0356-44E7-95A0-A119DB51B73D}" destId="{2264CC9C-A4EE-4228-BFF3-8D7AC6E47114}" srcOrd="9" destOrd="0" presId="urn:microsoft.com/office/officeart/2005/8/layout/default"/>
    <dgm:cxn modelId="{290AE58A-CC33-4877-A849-413DDC6186F0}" type="presParOf" srcId="{76F2A114-0356-44E7-95A0-A119DB51B73D}" destId="{DD16D93C-CB45-4D82-83E3-AD27ABE30CD8}"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4B02CA-A2E1-4181-BBDD-3B85A1F0AD79}" type="doc">
      <dgm:prSet loTypeId="urn:microsoft.com/office/officeart/2005/8/layout/list1" loCatId="list" qsTypeId="urn:microsoft.com/office/officeart/2005/8/quickstyle/simple1" qsCatId="simple" csTypeId="urn:microsoft.com/office/officeart/2005/8/colors/accent5_2" csCatId="accent5" phldr="1"/>
      <dgm:spPr/>
      <dgm:t>
        <a:bodyPr/>
        <a:lstStyle/>
        <a:p>
          <a:endParaRPr lang="en-US"/>
        </a:p>
      </dgm:t>
    </dgm:pt>
    <dgm:pt modelId="{10F96858-CFFE-4D0F-A762-7C59E351A453}">
      <dgm:prSet custT="1"/>
      <dgm:spPr/>
      <dgm:t>
        <a:bodyPr/>
        <a:lstStyle/>
        <a:p>
          <a:r>
            <a:rPr lang="en-GB" sz="2400" dirty="0"/>
            <a:t>Windows uses Preemptive scheduling</a:t>
          </a:r>
          <a:endParaRPr lang="en-US" sz="2400" dirty="0"/>
        </a:p>
      </dgm:t>
    </dgm:pt>
    <dgm:pt modelId="{AF44A47D-25DC-476B-A42F-3F26F8FBE00B}" type="parTrans" cxnId="{154C8E11-19F6-429B-B878-01BF4239F94A}">
      <dgm:prSet/>
      <dgm:spPr/>
      <dgm:t>
        <a:bodyPr/>
        <a:lstStyle/>
        <a:p>
          <a:endParaRPr lang="en-US"/>
        </a:p>
      </dgm:t>
    </dgm:pt>
    <dgm:pt modelId="{85E17388-6629-4F09-AA74-D3A88E28A240}" type="sibTrans" cxnId="{154C8E11-19F6-429B-B878-01BF4239F94A}">
      <dgm:prSet/>
      <dgm:spPr/>
      <dgm:t>
        <a:bodyPr/>
        <a:lstStyle/>
        <a:p>
          <a:endParaRPr lang="en-US"/>
        </a:p>
      </dgm:t>
    </dgm:pt>
    <dgm:pt modelId="{F3EF566A-0D20-4C25-8273-9697B6437CC9}">
      <dgm:prSet/>
      <dgm:spPr/>
      <dgm:t>
        <a:bodyPr/>
        <a:lstStyle/>
        <a:p>
          <a:r>
            <a:rPr lang="en-GB" dirty="0"/>
            <a:t>Is driven by the view of prioritized computation</a:t>
          </a:r>
          <a:endParaRPr lang="en-US" dirty="0"/>
        </a:p>
      </dgm:t>
    </dgm:pt>
    <dgm:pt modelId="{8D97DA36-7EA5-4C52-B55B-8B9471DFDF43}" type="parTrans" cxnId="{F6146720-EEBA-473A-8B81-612792FE781B}">
      <dgm:prSet/>
      <dgm:spPr/>
      <dgm:t>
        <a:bodyPr/>
        <a:lstStyle/>
        <a:p>
          <a:endParaRPr lang="en-US"/>
        </a:p>
      </dgm:t>
    </dgm:pt>
    <dgm:pt modelId="{48FABB65-6672-4FC6-8A6F-16518147AFE7}" type="sibTrans" cxnId="{F6146720-EEBA-473A-8B81-612792FE781B}">
      <dgm:prSet/>
      <dgm:spPr/>
      <dgm:t>
        <a:bodyPr/>
        <a:lstStyle/>
        <a:p>
          <a:endParaRPr lang="en-US"/>
        </a:p>
      </dgm:t>
    </dgm:pt>
    <dgm:pt modelId="{7D3832F2-CB00-4EBC-97E6-25B3ED31868F}">
      <dgm:prSet/>
      <dgm:spPr/>
      <dgm:t>
        <a:bodyPr/>
        <a:lstStyle/>
        <a:p>
          <a:r>
            <a:rPr lang="en-GB" dirty="0"/>
            <a:t>Means that a low-priority process is pre-empted out of the processor by a high-priority process</a:t>
          </a:r>
          <a:endParaRPr lang="en-US" dirty="0"/>
        </a:p>
      </dgm:t>
    </dgm:pt>
    <dgm:pt modelId="{E89ECF81-EE67-4B95-AB7A-717ACBD1C112}" type="parTrans" cxnId="{A242A321-66F9-4F02-BE78-E094EA9D49EA}">
      <dgm:prSet/>
      <dgm:spPr/>
      <dgm:t>
        <a:bodyPr/>
        <a:lstStyle/>
        <a:p>
          <a:endParaRPr lang="en-US"/>
        </a:p>
      </dgm:t>
    </dgm:pt>
    <dgm:pt modelId="{08CDDC1F-A0FB-482D-8222-E6384533542A}" type="sibTrans" cxnId="{A242A321-66F9-4F02-BE78-E094EA9D49EA}">
      <dgm:prSet/>
      <dgm:spPr/>
      <dgm:t>
        <a:bodyPr/>
        <a:lstStyle/>
        <a:p>
          <a:endParaRPr lang="en-US"/>
        </a:p>
      </dgm:t>
    </dgm:pt>
    <dgm:pt modelId="{AE1A6564-49FF-46CA-A8F1-5A2D2A471EB5}">
      <dgm:prSet custT="1"/>
      <dgm:spPr/>
      <dgm:t>
        <a:bodyPr/>
        <a:lstStyle/>
        <a:p>
          <a:r>
            <a:rPr lang="en-GB" sz="2400" dirty="0"/>
            <a:t>SQL Server uses Cooperative scheduling</a:t>
          </a:r>
          <a:endParaRPr lang="en-US" sz="2400" dirty="0"/>
        </a:p>
      </dgm:t>
    </dgm:pt>
    <dgm:pt modelId="{9D4DC647-7006-4377-BF57-2A00F593E59C}" type="parTrans" cxnId="{E77592E3-DBF2-485C-A69F-82E5CDC0EED3}">
      <dgm:prSet/>
      <dgm:spPr/>
      <dgm:t>
        <a:bodyPr/>
        <a:lstStyle/>
        <a:p>
          <a:endParaRPr lang="en-US"/>
        </a:p>
      </dgm:t>
    </dgm:pt>
    <dgm:pt modelId="{B39DDB94-962D-4172-B5E4-8A9FCC1C60A3}" type="sibTrans" cxnId="{E77592E3-DBF2-485C-A69F-82E5CDC0EED3}">
      <dgm:prSet/>
      <dgm:spPr/>
      <dgm:t>
        <a:bodyPr/>
        <a:lstStyle/>
        <a:p>
          <a:endParaRPr lang="en-US"/>
        </a:p>
      </dgm:t>
    </dgm:pt>
    <dgm:pt modelId="{14842787-0C53-4676-A56C-46BEAEB822CD}">
      <dgm:prSet/>
      <dgm:spPr/>
      <dgm:t>
        <a:bodyPr/>
        <a:lstStyle/>
        <a:p>
          <a:r>
            <a:rPr lang="en-GB"/>
            <a:t>Means that the priority of a process doesn’t matter</a:t>
          </a:r>
          <a:endParaRPr lang="en-US"/>
        </a:p>
      </dgm:t>
    </dgm:pt>
    <dgm:pt modelId="{F5E58C43-C2E2-4A3F-B172-A56AE43E700B}" type="parTrans" cxnId="{94705601-8BB3-4FEA-86E4-95B18FE651B7}">
      <dgm:prSet/>
      <dgm:spPr/>
      <dgm:t>
        <a:bodyPr/>
        <a:lstStyle/>
        <a:p>
          <a:endParaRPr lang="en-US"/>
        </a:p>
      </dgm:t>
    </dgm:pt>
    <dgm:pt modelId="{4CC35CE2-5C64-45F6-BC92-1278CC9AEEEB}" type="sibTrans" cxnId="{94705601-8BB3-4FEA-86E4-95B18FE651B7}">
      <dgm:prSet/>
      <dgm:spPr/>
      <dgm:t>
        <a:bodyPr/>
        <a:lstStyle/>
        <a:p>
          <a:endParaRPr lang="en-US"/>
        </a:p>
      </dgm:t>
    </dgm:pt>
    <dgm:pt modelId="{8AB511E3-A8F0-42CB-BC94-A60DD32EB15B}">
      <dgm:prSet/>
      <dgm:spPr/>
      <dgm:t>
        <a:bodyPr/>
        <a:lstStyle/>
        <a:p>
          <a:r>
            <a:rPr lang="en-GB"/>
            <a:t>Is where a process is not preempted, and executes until it explicitly yields the processor </a:t>
          </a:r>
          <a:endParaRPr lang="en-US"/>
        </a:p>
      </dgm:t>
    </dgm:pt>
    <dgm:pt modelId="{D3A80562-C9FA-44F9-B1CD-A9744830FEED}" type="parTrans" cxnId="{74565EC9-7B0E-4E13-9AB7-AB08619FB16D}">
      <dgm:prSet/>
      <dgm:spPr>
        <a:ln>
          <a:solidFill>
            <a:schemeClr val="accent4">
              <a:lumMod val="75000"/>
            </a:schemeClr>
          </a:solidFill>
        </a:ln>
      </dgm:spPr>
      <dgm:t>
        <a:bodyPr/>
        <a:lstStyle/>
        <a:p>
          <a:endParaRPr lang="en-US"/>
        </a:p>
      </dgm:t>
    </dgm:pt>
    <dgm:pt modelId="{8393B958-D2D0-4353-BB11-C37A87069B08}" type="sibTrans" cxnId="{74565EC9-7B0E-4E13-9AB7-AB08619FB16D}">
      <dgm:prSet/>
      <dgm:spPr/>
      <dgm:t>
        <a:bodyPr/>
        <a:lstStyle/>
        <a:p>
          <a:endParaRPr lang="en-US"/>
        </a:p>
      </dgm:t>
    </dgm:pt>
    <dgm:pt modelId="{3E2FA783-E0B6-4539-9548-28EFF28995CE}" type="pres">
      <dgm:prSet presAssocID="{344B02CA-A2E1-4181-BBDD-3B85A1F0AD79}" presName="linear" presStyleCnt="0">
        <dgm:presLayoutVars>
          <dgm:dir/>
          <dgm:animLvl val="lvl"/>
          <dgm:resizeHandles val="exact"/>
        </dgm:presLayoutVars>
      </dgm:prSet>
      <dgm:spPr/>
    </dgm:pt>
    <dgm:pt modelId="{E9237561-5CAD-4AC8-BDFA-411481E98660}" type="pres">
      <dgm:prSet presAssocID="{10F96858-CFFE-4D0F-A762-7C59E351A453}" presName="parentLin" presStyleCnt="0"/>
      <dgm:spPr/>
    </dgm:pt>
    <dgm:pt modelId="{CCE58596-0C02-4E5B-8AED-74E641C15F53}" type="pres">
      <dgm:prSet presAssocID="{10F96858-CFFE-4D0F-A762-7C59E351A453}" presName="parentLeftMargin" presStyleLbl="node1" presStyleIdx="0" presStyleCnt="2"/>
      <dgm:spPr/>
    </dgm:pt>
    <dgm:pt modelId="{98A2C8B1-6B2D-4638-A360-95CEEBBDD8FC}" type="pres">
      <dgm:prSet presAssocID="{10F96858-CFFE-4D0F-A762-7C59E351A453}" presName="parentText" presStyleLbl="node1" presStyleIdx="0" presStyleCnt="2" custLinFactNeighborX="-82088" custLinFactNeighborY="2771">
        <dgm:presLayoutVars>
          <dgm:chMax val="0"/>
          <dgm:bulletEnabled val="1"/>
        </dgm:presLayoutVars>
      </dgm:prSet>
      <dgm:spPr/>
    </dgm:pt>
    <dgm:pt modelId="{42CD8F86-0B78-4308-A672-20BADEDA4AE6}" type="pres">
      <dgm:prSet presAssocID="{10F96858-CFFE-4D0F-A762-7C59E351A453}" presName="negativeSpace" presStyleCnt="0"/>
      <dgm:spPr/>
    </dgm:pt>
    <dgm:pt modelId="{12705CD0-D7D2-475E-93F9-E2BC60482916}" type="pres">
      <dgm:prSet presAssocID="{10F96858-CFFE-4D0F-A762-7C59E351A453}" presName="childText" presStyleLbl="conFgAcc1" presStyleIdx="0" presStyleCnt="2">
        <dgm:presLayoutVars>
          <dgm:bulletEnabled val="1"/>
        </dgm:presLayoutVars>
      </dgm:prSet>
      <dgm:spPr/>
    </dgm:pt>
    <dgm:pt modelId="{90BAE6C2-A9BE-4AFF-922F-B8329F41D584}" type="pres">
      <dgm:prSet presAssocID="{85E17388-6629-4F09-AA74-D3A88E28A240}" presName="spaceBetweenRectangles" presStyleCnt="0"/>
      <dgm:spPr/>
    </dgm:pt>
    <dgm:pt modelId="{900D1C8A-659E-4B42-A67A-C78C811631CB}" type="pres">
      <dgm:prSet presAssocID="{AE1A6564-49FF-46CA-A8F1-5A2D2A471EB5}" presName="parentLin" presStyleCnt="0"/>
      <dgm:spPr/>
    </dgm:pt>
    <dgm:pt modelId="{38504F75-E6C6-4508-9817-16FC7644B538}" type="pres">
      <dgm:prSet presAssocID="{AE1A6564-49FF-46CA-A8F1-5A2D2A471EB5}" presName="parentLeftMargin" presStyleLbl="node1" presStyleIdx="0" presStyleCnt="2"/>
      <dgm:spPr/>
    </dgm:pt>
    <dgm:pt modelId="{E41E93B1-5744-4E98-A6C3-E61A89EB6D99}" type="pres">
      <dgm:prSet presAssocID="{AE1A6564-49FF-46CA-A8F1-5A2D2A471EB5}" presName="parentText" presStyleLbl="node1" presStyleIdx="1" presStyleCnt="2" custLinFactNeighborX="-82089" custLinFactNeighborY="1385">
        <dgm:presLayoutVars>
          <dgm:chMax val="0"/>
          <dgm:bulletEnabled val="1"/>
        </dgm:presLayoutVars>
      </dgm:prSet>
      <dgm:spPr/>
    </dgm:pt>
    <dgm:pt modelId="{89982EB5-EF5C-4B79-8810-79055A137AAE}" type="pres">
      <dgm:prSet presAssocID="{AE1A6564-49FF-46CA-A8F1-5A2D2A471EB5}" presName="negativeSpace" presStyleCnt="0"/>
      <dgm:spPr/>
    </dgm:pt>
    <dgm:pt modelId="{5F8641DB-0536-4D2B-B0BC-BDAB4A0DA183}" type="pres">
      <dgm:prSet presAssocID="{AE1A6564-49FF-46CA-A8F1-5A2D2A471EB5}" presName="childText" presStyleLbl="conFgAcc1" presStyleIdx="1" presStyleCnt="2" custLinFactNeighborX="280" custLinFactNeighborY="2770">
        <dgm:presLayoutVars>
          <dgm:bulletEnabled val="1"/>
        </dgm:presLayoutVars>
      </dgm:prSet>
      <dgm:spPr/>
    </dgm:pt>
  </dgm:ptLst>
  <dgm:cxnLst>
    <dgm:cxn modelId="{28490C00-E1A5-4F58-938B-6EABBABB526A}" type="presOf" srcId="{F3EF566A-0D20-4C25-8273-9697B6437CC9}" destId="{12705CD0-D7D2-475E-93F9-E2BC60482916}" srcOrd="0" destOrd="0" presId="urn:microsoft.com/office/officeart/2005/8/layout/list1"/>
    <dgm:cxn modelId="{94705601-8BB3-4FEA-86E4-95B18FE651B7}" srcId="{AE1A6564-49FF-46CA-A8F1-5A2D2A471EB5}" destId="{14842787-0C53-4676-A56C-46BEAEB822CD}" srcOrd="0" destOrd="0" parTransId="{F5E58C43-C2E2-4A3F-B172-A56AE43E700B}" sibTransId="{4CC35CE2-5C64-45F6-BC92-1278CC9AEEEB}"/>
    <dgm:cxn modelId="{154C8E11-19F6-429B-B878-01BF4239F94A}" srcId="{344B02CA-A2E1-4181-BBDD-3B85A1F0AD79}" destId="{10F96858-CFFE-4D0F-A762-7C59E351A453}" srcOrd="0" destOrd="0" parTransId="{AF44A47D-25DC-476B-A42F-3F26F8FBE00B}" sibTransId="{85E17388-6629-4F09-AA74-D3A88E28A240}"/>
    <dgm:cxn modelId="{F6146720-EEBA-473A-8B81-612792FE781B}" srcId="{10F96858-CFFE-4D0F-A762-7C59E351A453}" destId="{F3EF566A-0D20-4C25-8273-9697B6437CC9}" srcOrd="0" destOrd="0" parTransId="{8D97DA36-7EA5-4C52-B55B-8B9471DFDF43}" sibTransId="{48FABB65-6672-4FC6-8A6F-16518147AFE7}"/>
    <dgm:cxn modelId="{A242A321-66F9-4F02-BE78-E094EA9D49EA}" srcId="{10F96858-CFFE-4D0F-A762-7C59E351A453}" destId="{7D3832F2-CB00-4EBC-97E6-25B3ED31868F}" srcOrd="1" destOrd="0" parTransId="{E89ECF81-EE67-4B95-AB7A-717ACBD1C112}" sibTransId="{08CDDC1F-A0FB-482D-8222-E6384533542A}"/>
    <dgm:cxn modelId="{1B1AC742-5776-4AC2-A7E5-80EDA47CAA7C}" type="presOf" srcId="{AE1A6564-49FF-46CA-A8F1-5A2D2A471EB5}" destId="{E41E93B1-5744-4E98-A6C3-E61A89EB6D99}" srcOrd="1" destOrd="0" presId="urn:microsoft.com/office/officeart/2005/8/layout/list1"/>
    <dgm:cxn modelId="{96A52744-A37D-4B73-BD5C-1ABA5B34F4BD}" type="presOf" srcId="{10F96858-CFFE-4D0F-A762-7C59E351A453}" destId="{98A2C8B1-6B2D-4638-A360-95CEEBBDD8FC}" srcOrd="1" destOrd="0" presId="urn:microsoft.com/office/officeart/2005/8/layout/list1"/>
    <dgm:cxn modelId="{6A19A04C-A7DB-4696-828E-4F2F822098E2}" type="presOf" srcId="{AE1A6564-49FF-46CA-A8F1-5A2D2A471EB5}" destId="{38504F75-E6C6-4508-9817-16FC7644B538}" srcOrd="0" destOrd="0" presId="urn:microsoft.com/office/officeart/2005/8/layout/list1"/>
    <dgm:cxn modelId="{B03F7D99-F99B-4821-8AE3-DE3A26BED915}" type="presOf" srcId="{10F96858-CFFE-4D0F-A762-7C59E351A453}" destId="{CCE58596-0C02-4E5B-8AED-74E641C15F53}" srcOrd="0" destOrd="0" presId="urn:microsoft.com/office/officeart/2005/8/layout/list1"/>
    <dgm:cxn modelId="{BB12039F-752E-4152-80F2-FCEF8C9B3E14}" type="presOf" srcId="{344B02CA-A2E1-4181-BBDD-3B85A1F0AD79}" destId="{3E2FA783-E0B6-4539-9548-28EFF28995CE}" srcOrd="0" destOrd="0" presId="urn:microsoft.com/office/officeart/2005/8/layout/list1"/>
    <dgm:cxn modelId="{74565EC9-7B0E-4E13-9AB7-AB08619FB16D}" srcId="{AE1A6564-49FF-46CA-A8F1-5A2D2A471EB5}" destId="{8AB511E3-A8F0-42CB-BC94-A60DD32EB15B}" srcOrd="1" destOrd="0" parTransId="{D3A80562-C9FA-44F9-B1CD-A9744830FEED}" sibTransId="{8393B958-D2D0-4353-BB11-C37A87069B08}"/>
    <dgm:cxn modelId="{E77592E3-DBF2-485C-A69F-82E5CDC0EED3}" srcId="{344B02CA-A2E1-4181-BBDD-3B85A1F0AD79}" destId="{AE1A6564-49FF-46CA-A8F1-5A2D2A471EB5}" srcOrd="1" destOrd="0" parTransId="{9D4DC647-7006-4377-BF57-2A00F593E59C}" sibTransId="{B39DDB94-962D-4172-B5E4-8A9FCC1C60A3}"/>
    <dgm:cxn modelId="{AE3E24E5-8421-4BDD-88AD-8CFB7001161F}" type="presOf" srcId="{8AB511E3-A8F0-42CB-BC94-A60DD32EB15B}" destId="{5F8641DB-0536-4D2B-B0BC-BDAB4A0DA183}" srcOrd="0" destOrd="1" presId="urn:microsoft.com/office/officeart/2005/8/layout/list1"/>
    <dgm:cxn modelId="{7A601DEB-812B-426E-B3F6-3808740DC8ED}" type="presOf" srcId="{7D3832F2-CB00-4EBC-97E6-25B3ED31868F}" destId="{12705CD0-D7D2-475E-93F9-E2BC60482916}" srcOrd="0" destOrd="1" presId="urn:microsoft.com/office/officeart/2005/8/layout/list1"/>
    <dgm:cxn modelId="{D6703EF2-DB79-4667-B04E-69F623A19CAA}" type="presOf" srcId="{14842787-0C53-4676-A56C-46BEAEB822CD}" destId="{5F8641DB-0536-4D2B-B0BC-BDAB4A0DA183}" srcOrd="0" destOrd="0" presId="urn:microsoft.com/office/officeart/2005/8/layout/list1"/>
    <dgm:cxn modelId="{82871636-F38C-41EA-9AC3-7A7D08F35503}" type="presParOf" srcId="{3E2FA783-E0B6-4539-9548-28EFF28995CE}" destId="{E9237561-5CAD-4AC8-BDFA-411481E98660}" srcOrd="0" destOrd="0" presId="urn:microsoft.com/office/officeart/2005/8/layout/list1"/>
    <dgm:cxn modelId="{E012C0F3-B113-4E3C-AA6E-6E85D74B2C07}" type="presParOf" srcId="{E9237561-5CAD-4AC8-BDFA-411481E98660}" destId="{CCE58596-0C02-4E5B-8AED-74E641C15F53}" srcOrd="0" destOrd="0" presId="urn:microsoft.com/office/officeart/2005/8/layout/list1"/>
    <dgm:cxn modelId="{B8342170-9CBF-419B-9473-7DAE5CB5EC2B}" type="presParOf" srcId="{E9237561-5CAD-4AC8-BDFA-411481E98660}" destId="{98A2C8B1-6B2D-4638-A360-95CEEBBDD8FC}" srcOrd="1" destOrd="0" presId="urn:microsoft.com/office/officeart/2005/8/layout/list1"/>
    <dgm:cxn modelId="{96D337F3-7E93-4E87-AE6A-517833A87DFA}" type="presParOf" srcId="{3E2FA783-E0B6-4539-9548-28EFF28995CE}" destId="{42CD8F86-0B78-4308-A672-20BADEDA4AE6}" srcOrd="1" destOrd="0" presId="urn:microsoft.com/office/officeart/2005/8/layout/list1"/>
    <dgm:cxn modelId="{51E8D6CE-7410-4701-963A-2AE750A02698}" type="presParOf" srcId="{3E2FA783-E0B6-4539-9548-28EFF28995CE}" destId="{12705CD0-D7D2-475E-93F9-E2BC60482916}" srcOrd="2" destOrd="0" presId="urn:microsoft.com/office/officeart/2005/8/layout/list1"/>
    <dgm:cxn modelId="{031B3669-65F8-459D-A763-381DD4F56DC1}" type="presParOf" srcId="{3E2FA783-E0B6-4539-9548-28EFF28995CE}" destId="{90BAE6C2-A9BE-4AFF-922F-B8329F41D584}" srcOrd="3" destOrd="0" presId="urn:microsoft.com/office/officeart/2005/8/layout/list1"/>
    <dgm:cxn modelId="{B8C74660-BE67-4868-A065-9C499E35B7D9}" type="presParOf" srcId="{3E2FA783-E0B6-4539-9548-28EFF28995CE}" destId="{900D1C8A-659E-4B42-A67A-C78C811631CB}" srcOrd="4" destOrd="0" presId="urn:microsoft.com/office/officeart/2005/8/layout/list1"/>
    <dgm:cxn modelId="{199A1AA3-7A08-4778-976C-2B8D6A6A3CFD}" type="presParOf" srcId="{900D1C8A-659E-4B42-A67A-C78C811631CB}" destId="{38504F75-E6C6-4508-9817-16FC7644B538}" srcOrd="0" destOrd="0" presId="urn:microsoft.com/office/officeart/2005/8/layout/list1"/>
    <dgm:cxn modelId="{E99635CD-6A40-4964-BB1D-539D82CBD60C}" type="presParOf" srcId="{900D1C8A-659E-4B42-A67A-C78C811631CB}" destId="{E41E93B1-5744-4E98-A6C3-E61A89EB6D99}" srcOrd="1" destOrd="0" presId="urn:microsoft.com/office/officeart/2005/8/layout/list1"/>
    <dgm:cxn modelId="{6EB31197-8694-40E0-9315-8BA7D072D308}" type="presParOf" srcId="{3E2FA783-E0B6-4539-9548-28EFF28995CE}" destId="{89982EB5-EF5C-4B79-8810-79055A137AAE}" srcOrd="5" destOrd="0" presId="urn:microsoft.com/office/officeart/2005/8/layout/list1"/>
    <dgm:cxn modelId="{A902C8D0-E003-4802-8F18-02CB7ED657F5}" type="presParOf" srcId="{3E2FA783-E0B6-4539-9548-28EFF28995CE}" destId="{5F8641DB-0536-4D2B-B0BC-BDAB4A0DA18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DCBEA9-87D6-493A-9CF2-E87BDBDE8E22}"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01021F09-2D1F-4D03-B46D-943823055552}">
      <dgm:prSet custT="1"/>
      <dgm:spPr/>
      <dgm:t>
        <a:bodyPr/>
        <a:lstStyle/>
        <a:p>
          <a:r>
            <a:rPr lang="en-GB" sz="3600" b="1" dirty="0"/>
            <a:t>Runnable: </a:t>
          </a:r>
          <a:r>
            <a:rPr lang="en-GB" sz="3600" b="0" dirty="0"/>
            <a:t>The thread is currently in the Runnable Queue waiting to execute. (First In, First Out). </a:t>
          </a:r>
          <a:endParaRPr lang="en-US" sz="3600" dirty="0"/>
        </a:p>
      </dgm:t>
    </dgm:pt>
    <dgm:pt modelId="{B6EE58E1-780D-4FFB-8080-2277ED422268}" type="sibTrans" cxnId="{DC458517-008E-491D-9CC1-EC898C7BE308}">
      <dgm:prSet/>
      <dgm:spPr/>
      <dgm:t>
        <a:bodyPr/>
        <a:lstStyle/>
        <a:p>
          <a:endParaRPr lang="en-US"/>
        </a:p>
      </dgm:t>
    </dgm:pt>
    <dgm:pt modelId="{BD316740-22E8-4D35-BB2E-B151094E3349}" type="parTrans" cxnId="{DC458517-008E-491D-9CC1-EC898C7BE308}">
      <dgm:prSet/>
      <dgm:spPr/>
      <dgm:t>
        <a:bodyPr/>
        <a:lstStyle/>
        <a:p>
          <a:endParaRPr lang="en-US"/>
        </a:p>
      </dgm:t>
    </dgm:pt>
    <dgm:pt modelId="{AA931836-67EC-4C25-BD7C-03AE368C6DE3}">
      <dgm:prSet custT="1"/>
      <dgm:spPr/>
      <dgm:t>
        <a:bodyPr/>
        <a:lstStyle/>
        <a:p>
          <a:r>
            <a:rPr lang="en-GB" sz="3600" b="1" dirty="0"/>
            <a:t>Running: </a:t>
          </a:r>
          <a:r>
            <a:rPr lang="en-GB" sz="3600" dirty="0"/>
            <a:t>One active thread executing on a processor. </a:t>
          </a:r>
          <a:endParaRPr lang="en-US" sz="3600" dirty="0"/>
        </a:p>
      </dgm:t>
    </dgm:pt>
    <dgm:pt modelId="{B2538DD4-1D4E-4674-A610-22F8C381980D}" type="parTrans" cxnId="{9767E367-7897-46A7-B23F-0DCCF99666B5}">
      <dgm:prSet/>
      <dgm:spPr/>
      <dgm:t>
        <a:bodyPr/>
        <a:lstStyle/>
        <a:p>
          <a:endParaRPr lang="en-US"/>
        </a:p>
      </dgm:t>
    </dgm:pt>
    <dgm:pt modelId="{297D9F4C-0808-42EA-84BB-272EC62A69E6}" type="sibTrans" cxnId="{9767E367-7897-46A7-B23F-0DCCF99666B5}">
      <dgm:prSet/>
      <dgm:spPr/>
      <dgm:t>
        <a:bodyPr/>
        <a:lstStyle/>
        <a:p>
          <a:endParaRPr lang="en-US"/>
        </a:p>
      </dgm:t>
    </dgm:pt>
    <dgm:pt modelId="{6257F6B1-71E7-400C-AAE9-B78DAF42AAA9}">
      <dgm:prSet custT="1"/>
      <dgm:spPr/>
      <dgm:t>
        <a:bodyPr/>
        <a:lstStyle/>
        <a:p>
          <a:r>
            <a:rPr lang="en-GB" sz="3600" b="1"/>
            <a:t>Suspended: </a:t>
          </a:r>
          <a:r>
            <a:rPr lang="en-GB" sz="3600" b="0"/>
            <a:t>Placed on a Waiter List waiting for a resource other than a processor. (No specific order).</a:t>
          </a:r>
          <a:endParaRPr lang="en-US" sz="3600" dirty="0"/>
        </a:p>
      </dgm:t>
    </dgm:pt>
    <dgm:pt modelId="{13AC8EEF-F1E3-4F2C-B36B-555CD2A070A0}" type="parTrans" cxnId="{4EE89B7C-D610-404B-81EA-CB1052AF7EF7}">
      <dgm:prSet/>
      <dgm:spPr/>
      <dgm:t>
        <a:bodyPr/>
        <a:lstStyle/>
        <a:p>
          <a:endParaRPr lang="en-US"/>
        </a:p>
      </dgm:t>
    </dgm:pt>
    <dgm:pt modelId="{C981F7D8-194D-4534-BC92-07C9F82551F8}" type="sibTrans" cxnId="{4EE89B7C-D610-404B-81EA-CB1052AF7EF7}">
      <dgm:prSet/>
      <dgm:spPr/>
      <dgm:t>
        <a:bodyPr/>
        <a:lstStyle/>
        <a:p>
          <a:endParaRPr lang="en-US"/>
        </a:p>
      </dgm:t>
    </dgm:pt>
    <dgm:pt modelId="{99BFF411-CC4F-4F26-9A66-F5F2C462B78B}" type="pres">
      <dgm:prSet presAssocID="{C1DCBEA9-87D6-493A-9CF2-E87BDBDE8E22}" presName="linear" presStyleCnt="0">
        <dgm:presLayoutVars>
          <dgm:animLvl val="lvl"/>
          <dgm:resizeHandles val="exact"/>
        </dgm:presLayoutVars>
      </dgm:prSet>
      <dgm:spPr/>
    </dgm:pt>
    <dgm:pt modelId="{15CD9A8C-3E0A-4D13-A7FE-D583CD7C92AF}" type="pres">
      <dgm:prSet presAssocID="{01021F09-2D1F-4D03-B46D-943823055552}" presName="parentText" presStyleLbl="node1" presStyleIdx="0" presStyleCnt="3">
        <dgm:presLayoutVars>
          <dgm:chMax val="0"/>
          <dgm:bulletEnabled val="1"/>
        </dgm:presLayoutVars>
      </dgm:prSet>
      <dgm:spPr/>
    </dgm:pt>
    <dgm:pt modelId="{FCBEA8A0-9BF0-4EEA-8677-AEB54DE00D0C}" type="pres">
      <dgm:prSet presAssocID="{B6EE58E1-780D-4FFB-8080-2277ED422268}" presName="spacer" presStyleCnt="0"/>
      <dgm:spPr/>
    </dgm:pt>
    <dgm:pt modelId="{6B847B8C-D7F0-4974-8DFF-2B5BA70AB85F}" type="pres">
      <dgm:prSet presAssocID="{AA931836-67EC-4C25-BD7C-03AE368C6DE3}" presName="parentText" presStyleLbl="node1" presStyleIdx="1" presStyleCnt="3">
        <dgm:presLayoutVars>
          <dgm:chMax val="0"/>
          <dgm:bulletEnabled val="1"/>
        </dgm:presLayoutVars>
      </dgm:prSet>
      <dgm:spPr/>
    </dgm:pt>
    <dgm:pt modelId="{8A8EA9BB-1594-4664-BE33-E2CAD20E9CB3}" type="pres">
      <dgm:prSet presAssocID="{297D9F4C-0808-42EA-84BB-272EC62A69E6}" presName="spacer" presStyleCnt="0"/>
      <dgm:spPr/>
    </dgm:pt>
    <dgm:pt modelId="{C33A9ECD-F177-41F7-B563-4EDE05550E66}" type="pres">
      <dgm:prSet presAssocID="{6257F6B1-71E7-400C-AAE9-B78DAF42AAA9}" presName="parentText" presStyleLbl="node1" presStyleIdx="2" presStyleCnt="3" custLinFactNeighborY="0">
        <dgm:presLayoutVars>
          <dgm:chMax val="0"/>
          <dgm:bulletEnabled val="1"/>
        </dgm:presLayoutVars>
      </dgm:prSet>
      <dgm:spPr/>
    </dgm:pt>
  </dgm:ptLst>
  <dgm:cxnLst>
    <dgm:cxn modelId="{DC458517-008E-491D-9CC1-EC898C7BE308}" srcId="{C1DCBEA9-87D6-493A-9CF2-E87BDBDE8E22}" destId="{01021F09-2D1F-4D03-B46D-943823055552}" srcOrd="0" destOrd="0" parTransId="{BD316740-22E8-4D35-BB2E-B151094E3349}" sibTransId="{B6EE58E1-780D-4FFB-8080-2277ED422268}"/>
    <dgm:cxn modelId="{C67D2937-A6D5-44BF-8A8B-2316FB2AB51D}" type="presOf" srcId="{AA931836-67EC-4C25-BD7C-03AE368C6DE3}" destId="{6B847B8C-D7F0-4974-8DFF-2B5BA70AB85F}" srcOrd="0" destOrd="0" presId="urn:microsoft.com/office/officeart/2005/8/layout/vList2"/>
    <dgm:cxn modelId="{2DE8853E-2203-47B7-91E0-375A9139E7EF}" type="presOf" srcId="{C1DCBEA9-87D6-493A-9CF2-E87BDBDE8E22}" destId="{99BFF411-CC4F-4F26-9A66-F5F2C462B78B}" srcOrd="0" destOrd="0" presId="urn:microsoft.com/office/officeart/2005/8/layout/vList2"/>
    <dgm:cxn modelId="{9767E367-7897-46A7-B23F-0DCCF99666B5}" srcId="{C1DCBEA9-87D6-493A-9CF2-E87BDBDE8E22}" destId="{AA931836-67EC-4C25-BD7C-03AE368C6DE3}" srcOrd="1" destOrd="0" parTransId="{B2538DD4-1D4E-4674-A610-22F8C381980D}" sibTransId="{297D9F4C-0808-42EA-84BB-272EC62A69E6}"/>
    <dgm:cxn modelId="{4EE89B7C-D610-404B-81EA-CB1052AF7EF7}" srcId="{C1DCBEA9-87D6-493A-9CF2-E87BDBDE8E22}" destId="{6257F6B1-71E7-400C-AAE9-B78DAF42AAA9}" srcOrd="2" destOrd="0" parTransId="{13AC8EEF-F1E3-4F2C-B36B-555CD2A070A0}" sibTransId="{C981F7D8-194D-4534-BC92-07C9F82551F8}"/>
    <dgm:cxn modelId="{62B2927F-C16E-4662-A943-F2264DA06C42}" type="presOf" srcId="{01021F09-2D1F-4D03-B46D-943823055552}" destId="{15CD9A8C-3E0A-4D13-A7FE-D583CD7C92AF}" srcOrd="0" destOrd="0" presId="urn:microsoft.com/office/officeart/2005/8/layout/vList2"/>
    <dgm:cxn modelId="{2BCAF5B1-720B-4098-A690-6670C8221EE1}" type="presOf" srcId="{6257F6B1-71E7-400C-AAE9-B78DAF42AAA9}" destId="{C33A9ECD-F177-41F7-B563-4EDE05550E66}" srcOrd="0" destOrd="0" presId="urn:microsoft.com/office/officeart/2005/8/layout/vList2"/>
    <dgm:cxn modelId="{F4F3871C-EA4A-41B8-9B71-9101E89F127D}" type="presParOf" srcId="{99BFF411-CC4F-4F26-9A66-F5F2C462B78B}" destId="{15CD9A8C-3E0A-4D13-A7FE-D583CD7C92AF}" srcOrd="0" destOrd="0" presId="urn:microsoft.com/office/officeart/2005/8/layout/vList2"/>
    <dgm:cxn modelId="{8C22D1AD-F218-4E19-8707-D301395B57C4}" type="presParOf" srcId="{99BFF411-CC4F-4F26-9A66-F5F2C462B78B}" destId="{FCBEA8A0-9BF0-4EEA-8677-AEB54DE00D0C}" srcOrd="1" destOrd="0" presId="urn:microsoft.com/office/officeart/2005/8/layout/vList2"/>
    <dgm:cxn modelId="{4CC35A04-4285-45DD-9C15-9C8828CE46F9}" type="presParOf" srcId="{99BFF411-CC4F-4F26-9A66-F5F2C462B78B}" destId="{6B847B8C-D7F0-4974-8DFF-2B5BA70AB85F}" srcOrd="2" destOrd="0" presId="urn:microsoft.com/office/officeart/2005/8/layout/vList2"/>
    <dgm:cxn modelId="{AF04B546-1C9E-4A2B-9FEC-AD29344A0675}" type="presParOf" srcId="{99BFF411-CC4F-4F26-9A66-F5F2C462B78B}" destId="{8A8EA9BB-1594-4664-BE33-E2CAD20E9CB3}" srcOrd="3" destOrd="0" presId="urn:microsoft.com/office/officeart/2005/8/layout/vList2"/>
    <dgm:cxn modelId="{347CE678-B1FD-453F-A5F9-3AFD358D931D}" type="presParOf" srcId="{99BFF411-CC4F-4F26-9A66-F5F2C462B78B}" destId="{C33A9ECD-F177-41F7-B563-4EDE05550E66}" srcOrd="4" destOrd="0" presId="urn:microsoft.com/office/officeart/2005/8/layout/vList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DCBEA9-87D6-493A-9CF2-E87BDBDE8E22}"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882DC0A6-F50B-487B-B192-69945F3947BD}">
      <dgm:prSet/>
      <dgm:spPr/>
      <dgm:t>
        <a:bodyPr/>
        <a:lstStyle/>
        <a:p>
          <a:r>
            <a:rPr lang="en-GB" dirty="0"/>
            <a:t>Session CPU time and memory usage: </a:t>
          </a:r>
          <a:r>
            <a:rPr lang="en-GB" b="1" dirty="0"/>
            <a:t>sys.dm_exec_sessions</a:t>
          </a:r>
          <a:endParaRPr lang="en-US" dirty="0"/>
        </a:p>
      </dgm:t>
    </dgm:pt>
    <dgm:pt modelId="{00D6C16B-909B-4D43-AC1C-EFCBDEBB560D}" type="parTrans" cxnId="{5900718E-ADE0-4C93-93EC-83F5489EB2A4}">
      <dgm:prSet/>
      <dgm:spPr/>
      <dgm:t>
        <a:bodyPr/>
        <a:lstStyle/>
        <a:p>
          <a:endParaRPr lang="en-US"/>
        </a:p>
      </dgm:t>
    </dgm:pt>
    <dgm:pt modelId="{E8752430-0F4C-4EC7-9E93-BC2CF389AC66}" type="sibTrans" cxnId="{5900718E-ADE0-4C93-93EC-83F5489EB2A4}">
      <dgm:prSet/>
      <dgm:spPr/>
      <dgm:t>
        <a:bodyPr/>
        <a:lstStyle/>
        <a:p>
          <a:endParaRPr lang="en-US"/>
        </a:p>
      </dgm:t>
    </dgm:pt>
    <dgm:pt modelId="{01021F09-2D1F-4D03-B46D-943823055552}">
      <dgm:prSet/>
      <dgm:spPr/>
      <dgm:t>
        <a:bodyPr/>
        <a:lstStyle/>
        <a:p>
          <a:r>
            <a:rPr lang="en-GB" dirty="0"/>
            <a:t>Status and session owner of request: </a:t>
          </a:r>
          <a:r>
            <a:rPr lang="en-GB" b="1" dirty="0"/>
            <a:t>sys.dm_exec_requests</a:t>
          </a:r>
          <a:endParaRPr lang="en-US" dirty="0"/>
        </a:p>
      </dgm:t>
    </dgm:pt>
    <dgm:pt modelId="{BD316740-22E8-4D35-BB2E-B151094E3349}" type="parTrans" cxnId="{DC458517-008E-491D-9CC1-EC898C7BE308}">
      <dgm:prSet/>
      <dgm:spPr/>
      <dgm:t>
        <a:bodyPr/>
        <a:lstStyle/>
        <a:p>
          <a:endParaRPr lang="en-US"/>
        </a:p>
      </dgm:t>
    </dgm:pt>
    <dgm:pt modelId="{B6EE58E1-780D-4FFB-8080-2277ED422268}" type="sibTrans" cxnId="{DC458517-008E-491D-9CC1-EC898C7BE308}">
      <dgm:prSet/>
      <dgm:spPr/>
      <dgm:t>
        <a:bodyPr/>
        <a:lstStyle/>
        <a:p>
          <a:endParaRPr lang="en-US"/>
        </a:p>
      </dgm:t>
    </dgm:pt>
    <dgm:pt modelId="{6EBA298B-E318-4915-8506-B05BAF805039}">
      <dgm:prSet/>
      <dgm:spPr/>
      <dgm:t>
        <a:bodyPr/>
        <a:lstStyle/>
        <a:p>
          <a:r>
            <a:rPr lang="en-US" dirty="0"/>
            <a:t>Actual query text of waiting task: </a:t>
          </a:r>
          <a:r>
            <a:rPr lang="en-US" b="1" dirty="0"/>
            <a:t>sys.dm_exec_sql_text</a:t>
          </a:r>
          <a:endParaRPr lang="en-US" dirty="0"/>
        </a:p>
      </dgm:t>
    </dgm:pt>
    <dgm:pt modelId="{B335C0BC-C199-479E-AC3F-8EACF0FC64A2}" type="parTrans" cxnId="{DB2C7D28-04D4-4EEA-AF87-E0260542E256}">
      <dgm:prSet/>
      <dgm:spPr/>
      <dgm:t>
        <a:bodyPr/>
        <a:lstStyle/>
        <a:p>
          <a:endParaRPr lang="en-US"/>
        </a:p>
      </dgm:t>
    </dgm:pt>
    <dgm:pt modelId="{8A317067-66B5-41C4-ACDC-19A3CA39E344}" type="sibTrans" cxnId="{DB2C7D28-04D4-4EEA-AF87-E0260542E256}">
      <dgm:prSet/>
      <dgm:spPr/>
      <dgm:t>
        <a:bodyPr/>
        <a:lstStyle/>
        <a:p>
          <a:endParaRPr lang="en-US"/>
        </a:p>
      </dgm:t>
    </dgm:pt>
    <dgm:pt modelId="{2C380ABD-49C2-45A9-B729-A88EB73DA2FE}">
      <dgm:prSet/>
      <dgm:spPr/>
      <dgm:t>
        <a:bodyPr/>
        <a:lstStyle/>
        <a:p>
          <a:r>
            <a:rPr lang="en-US" dirty="0"/>
            <a:t>Active wait duration and type: </a:t>
          </a:r>
          <a:r>
            <a:rPr lang="en-US" b="1" dirty="0"/>
            <a:t>sys.dm_os_waiting_tasks</a:t>
          </a:r>
          <a:endParaRPr lang="en-US" dirty="0"/>
        </a:p>
      </dgm:t>
    </dgm:pt>
    <dgm:pt modelId="{F588D130-D134-461C-9024-A53C6AA8FEB3}" type="parTrans" cxnId="{E1CA88F0-B874-41A6-A4E4-5EABFCCCE9D1}">
      <dgm:prSet/>
      <dgm:spPr/>
      <dgm:t>
        <a:bodyPr/>
        <a:lstStyle/>
        <a:p>
          <a:endParaRPr lang="en-US"/>
        </a:p>
      </dgm:t>
    </dgm:pt>
    <dgm:pt modelId="{19C772B9-FF29-48D4-8C1F-115F0068D92F}" type="sibTrans" cxnId="{E1CA88F0-B874-41A6-A4E4-5EABFCCCE9D1}">
      <dgm:prSet/>
      <dgm:spPr/>
      <dgm:t>
        <a:bodyPr/>
        <a:lstStyle/>
        <a:p>
          <a:endParaRPr lang="en-US"/>
        </a:p>
      </dgm:t>
    </dgm:pt>
    <dgm:pt modelId="{99BFF411-CC4F-4F26-9A66-F5F2C462B78B}" type="pres">
      <dgm:prSet presAssocID="{C1DCBEA9-87D6-493A-9CF2-E87BDBDE8E22}" presName="linear" presStyleCnt="0">
        <dgm:presLayoutVars>
          <dgm:animLvl val="lvl"/>
          <dgm:resizeHandles val="exact"/>
        </dgm:presLayoutVars>
      </dgm:prSet>
      <dgm:spPr/>
    </dgm:pt>
    <dgm:pt modelId="{3802D003-B78F-4C45-ABC6-6C9B8D5B0610}" type="pres">
      <dgm:prSet presAssocID="{2C380ABD-49C2-45A9-B729-A88EB73DA2FE}" presName="parentText" presStyleLbl="node1" presStyleIdx="0" presStyleCnt="4">
        <dgm:presLayoutVars>
          <dgm:chMax val="0"/>
          <dgm:bulletEnabled val="1"/>
        </dgm:presLayoutVars>
      </dgm:prSet>
      <dgm:spPr/>
    </dgm:pt>
    <dgm:pt modelId="{A4FB83FA-8086-439A-8C10-D84688662D56}" type="pres">
      <dgm:prSet presAssocID="{19C772B9-FF29-48D4-8C1F-115F0068D92F}" presName="spacer" presStyleCnt="0"/>
      <dgm:spPr/>
    </dgm:pt>
    <dgm:pt modelId="{B72C66EE-0B89-4429-8F40-4F39323A4870}" type="pres">
      <dgm:prSet presAssocID="{882DC0A6-F50B-487B-B192-69945F3947BD}" presName="parentText" presStyleLbl="node1" presStyleIdx="1" presStyleCnt="4" custLinFactNeighborX="-4792" custLinFactNeighborY="29700">
        <dgm:presLayoutVars>
          <dgm:chMax val="0"/>
          <dgm:bulletEnabled val="1"/>
        </dgm:presLayoutVars>
      </dgm:prSet>
      <dgm:spPr/>
    </dgm:pt>
    <dgm:pt modelId="{8473BAC4-A76E-4E58-91A9-9713792617C1}" type="pres">
      <dgm:prSet presAssocID="{E8752430-0F4C-4EC7-9E93-BC2CF389AC66}" presName="spacer" presStyleCnt="0"/>
      <dgm:spPr/>
    </dgm:pt>
    <dgm:pt modelId="{15CD9A8C-3E0A-4D13-A7FE-D583CD7C92AF}" type="pres">
      <dgm:prSet presAssocID="{01021F09-2D1F-4D03-B46D-943823055552}" presName="parentText" presStyleLbl="node1" presStyleIdx="2" presStyleCnt="4">
        <dgm:presLayoutVars>
          <dgm:chMax val="0"/>
          <dgm:bulletEnabled val="1"/>
        </dgm:presLayoutVars>
      </dgm:prSet>
      <dgm:spPr/>
    </dgm:pt>
    <dgm:pt modelId="{5FF4CE6A-BF84-43F4-8CD4-43D930EE0478}" type="pres">
      <dgm:prSet presAssocID="{B6EE58E1-780D-4FFB-8080-2277ED422268}" presName="spacer" presStyleCnt="0"/>
      <dgm:spPr/>
    </dgm:pt>
    <dgm:pt modelId="{26B96F3A-CD72-43A9-9066-400986789B2B}" type="pres">
      <dgm:prSet presAssocID="{6EBA298B-E318-4915-8506-B05BAF805039}" presName="parentText" presStyleLbl="node1" presStyleIdx="3" presStyleCnt="4">
        <dgm:presLayoutVars>
          <dgm:chMax val="0"/>
          <dgm:bulletEnabled val="1"/>
        </dgm:presLayoutVars>
      </dgm:prSet>
      <dgm:spPr/>
    </dgm:pt>
  </dgm:ptLst>
  <dgm:cxnLst>
    <dgm:cxn modelId="{DC458517-008E-491D-9CC1-EC898C7BE308}" srcId="{C1DCBEA9-87D6-493A-9CF2-E87BDBDE8E22}" destId="{01021F09-2D1F-4D03-B46D-943823055552}" srcOrd="2" destOrd="0" parTransId="{BD316740-22E8-4D35-BB2E-B151094E3349}" sibTransId="{B6EE58E1-780D-4FFB-8080-2277ED422268}"/>
    <dgm:cxn modelId="{DB2C7D28-04D4-4EEA-AF87-E0260542E256}" srcId="{C1DCBEA9-87D6-493A-9CF2-E87BDBDE8E22}" destId="{6EBA298B-E318-4915-8506-B05BAF805039}" srcOrd="3" destOrd="0" parTransId="{B335C0BC-C199-479E-AC3F-8EACF0FC64A2}" sibTransId="{8A317067-66B5-41C4-ACDC-19A3CA39E344}"/>
    <dgm:cxn modelId="{78962730-09D4-45FB-B2F4-69F4AEF4C601}" type="presOf" srcId="{2C380ABD-49C2-45A9-B729-A88EB73DA2FE}" destId="{3802D003-B78F-4C45-ABC6-6C9B8D5B0610}" srcOrd="0" destOrd="0" presId="urn:microsoft.com/office/officeart/2005/8/layout/vList2"/>
    <dgm:cxn modelId="{2DE8853E-2203-47B7-91E0-375A9139E7EF}" type="presOf" srcId="{C1DCBEA9-87D6-493A-9CF2-E87BDBDE8E22}" destId="{99BFF411-CC4F-4F26-9A66-F5F2C462B78B}" srcOrd="0" destOrd="0" presId="urn:microsoft.com/office/officeart/2005/8/layout/vList2"/>
    <dgm:cxn modelId="{62B2927F-C16E-4662-A943-F2264DA06C42}" type="presOf" srcId="{01021F09-2D1F-4D03-B46D-943823055552}" destId="{15CD9A8C-3E0A-4D13-A7FE-D583CD7C92AF}" srcOrd="0" destOrd="0" presId="urn:microsoft.com/office/officeart/2005/8/layout/vList2"/>
    <dgm:cxn modelId="{5900718E-ADE0-4C93-93EC-83F5489EB2A4}" srcId="{C1DCBEA9-87D6-493A-9CF2-E87BDBDE8E22}" destId="{882DC0A6-F50B-487B-B192-69945F3947BD}" srcOrd="1" destOrd="0" parTransId="{00D6C16B-909B-4D43-AC1C-EFCBDEBB560D}" sibTransId="{E8752430-0F4C-4EC7-9E93-BC2CF389AC66}"/>
    <dgm:cxn modelId="{8496DF9D-2DC3-49E8-B18E-303BAE30D16F}" type="presOf" srcId="{882DC0A6-F50B-487B-B192-69945F3947BD}" destId="{B72C66EE-0B89-4429-8F40-4F39323A4870}" srcOrd="0" destOrd="0" presId="urn:microsoft.com/office/officeart/2005/8/layout/vList2"/>
    <dgm:cxn modelId="{673501D6-BE92-4990-AA4E-2C7D79A0B3F5}" type="presOf" srcId="{6EBA298B-E318-4915-8506-B05BAF805039}" destId="{26B96F3A-CD72-43A9-9066-400986789B2B}" srcOrd="0" destOrd="0" presId="urn:microsoft.com/office/officeart/2005/8/layout/vList2"/>
    <dgm:cxn modelId="{E1CA88F0-B874-41A6-A4E4-5EABFCCCE9D1}" srcId="{C1DCBEA9-87D6-493A-9CF2-E87BDBDE8E22}" destId="{2C380ABD-49C2-45A9-B729-A88EB73DA2FE}" srcOrd="0" destOrd="0" parTransId="{F588D130-D134-461C-9024-A53C6AA8FEB3}" sibTransId="{19C772B9-FF29-48D4-8C1F-115F0068D92F}"/>
    <dgm:cxn modelId="{CFCC9FD8-1A72-4E9E-9E36-49B74931DCC8}" type="presParOf" srcId="{99BFF411-CC4F-4F26-9A66-F5F2C462B78B}" destId="{3802D003-B78F-4C45-ABC6-6C9B8D5B0610}" srcOrd="0" destOrd="0" presId="urn:microsoft.com/office/officeart/2005/8/layout/vList2"/>
    <dgm:cxn modelId="{D71830BF-B18C-45C5-B8D2-508DCCF771D8}" type="presParOf" srcId="{99BFF411-CC4F-4F26-9A66-F5F2C462B78B}" destId="{A4FB83FA-8086-439A-8C10-D84688662D56}" srcOrd="1" destOrd="0" presId="urn:microsoft.com/office/officeart/2005/8/layout/vList2"/>
    <dgm:cxn modelId="{232CE755-E578-49C9-883E-9D19E3CD3B1C}" type="presParOf" srcId="{99BFF411-CC4F-4F26-9A66-F5F2C462B78B}" destId="{B72C66EE-0B89-4429-8F40-4F39323A4870}" srcOrd="2" destOrd="0" presId="urn:microsoft.com/office/officeart/2005/8/layout/vList2"/>
    <dgm:cxn modelId="{847E2D6A-7675-4163-9981-354E161B5DDE}" type="presParOf" srcId="{99BFF411-CC4F-4F26-9A66-F5F2C462B78B}" destId="{8473BAC4-A76E-4E58-91A9-9713792617C1}" srcOrd="3" destOrd="0" presId="urn:microsoft.com/office/officeart/2005/8/layout/vList2"/>
    <dgm:cxn modelId="{F4F3871C-EA4A-41B8-9B71-9101E89F127D}" type="presParOf" srcId="{99BFF411-CC4F-4F26-9A66-F5F2C462B78B}" destId="{15CD9A8C-3E0A-4D13-A7FE-D583CD7C92AF}" srcOrd="4" destOrd="0" presId="urn:microsoft.com/office/officeart/2005/8/layout/vList2"/>
    <dgm:cxn modelId="{67E908E9-BF8D-43D9-92CF-D2134303F5A6}" type="presParOf" srcId="{99BFF411-CC4F-4F26-9A66-F5F2C462B78B}" destId="{5FF4CE6A-BF84-43F4-8CD4-43D930EE0478}" srcOrd="5" destOrd="0" presId="urn:microsoft.com/office/officeart/2005/8/layout/vList2"/>
    <dgm:cxn modelId="{A33A0D09-0ACF-4E5B-A49E-8B8AD37FBEE0}" type="presParOf" srcId="{99BFF411-CC4F-4F26-9A66-F5F2C462B78B}" destId="{26B96F3A-CD72-43A9-9066-400986789B2B}" srcOrd="6" destOrd="0" presId="urn:microsoft.com/office/officeart/2005/8/layout/vList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11BF663-8A3B-4DAB-8D19-9A62BC754AC0}" type="doc">
      <dgm:prSet loTypeId="urn:microsoft.com/office/officeart/2008/layout/LinedList" loCatId="list" qsTypeId="urn:microsoft.com/office/officeart/2005/8/quickstyle/simple3" qsCatId="simple" csTypeId="urn:microsoft.com/office/officeart/2005/8/colors/accent5_2" csCatId="accent5" phldr="1"/>
      <dgm:spPr/>
      <dgm:t>
        <a:bodyPr/>
        <a:lstStyle/>
        <a:p>
          <a:endParaRPr lang="en-US"/>
        </a:p>
      </dgm:t>
    </dgm:pt>
    <dgm:pt modelId="{DB064213-8B34-41E7-A293-D37CF61E82C7}">
      <dgm:prSet custT="1"/>
      <dgm:spPr/>
      <dgm:t>
        <a:bodyPr/>
        <a:lstStyle/>
        <a:p>
          <a:pPr algn="ctr"/>
          <a:r>
            <a:rPr lang="en-US" sz="3600" dirty="0"/>
            <a:t>Aaron Bertrand – Top Wait Types </a:t>
          </a:r>
          <a:r>
            <a:rPr lang="en-US" sz="3600" dirty="0">
              <a:hlinkClick xmlns:r="http://schemas.openxmlformats.org/officeDocument/2006/relationships" r:id="rId1"/>
            </a:rPr>
            <a:t>https://sqlperformance.com/2018/10/sql-performance/top-wait-stats</a:t>
          </a:r>
          <a:endParaRPr lang="en-US" sz="3600" dirty="0"/>
        </a:p>
      </dgm:t>
    </dgm:pt>
    <dgm:pt modelId="{67BECFCD-0460-4DC2-97FE-0CB2D094CF98}" type="parTrans" cxnId="{599F6387-49A1-4337-B18D-DD72D8B7A0FD}">
      <dgm:prSet/>
      <dgm:spPr/>
      <dgm:t>
        <a:bodyPr/>
        <a:lstStyle/>
        <a:p>
          <a:pPr algn="ctr"/>
          <a:endParaRPr lang="en-US" sz="3600"/>
        </a:p>
      </dgm:t>
    </dgm:pt>
    <dgm:pt modelId="{F4D258C8-AFC4-4C02-9B5D-532F606EF765}" type="sibTrans" cxnId="{599F6387-49A1-4337-B18D-DD72D8B7A0FD}">
      <dgm:prSet/>
      <dgm:spPr/>
      <dgm:t>
        <a:bodyPr/>
        <a:lstStyle/>
        <a:p>
          <a:pPr algn="ctr"/>
          <a:endParaRPr lang="en-US" sz="3600"/>
        </a:p>
      </dgm:t>
    </dgm:pt>
    <dgm:pt modelId="{A7C95ECE-EDD8-46AA-AB41-C077A9F7D3F8}">
      <dgm:prSet custT="1"/>
      <dgm:spPr/>
      <dgm:t>
        <a:bodyPr/>
        <a:lstStyle/>
        <a:p>
          <a:pPr algn="ctr"/>
          <a:r>
            <a:rPr lang="en-US" sz="3600" dirty="0"/>
            <a:t>Paul Randal – SQL Skills Wait Types Library </a:t>
          </a:r>
          <a:r>
            <a:rPr lang="en-US" sz="3600" dirty="0">
              <a:hlinkClick xmlns:r="http://schemas.openxmlformats.org/officeDocument/2006/relationships" r:id="rId2"/>
            </a:rPr>
            <a:t>https://www.sqlskills.com/help/waits/</a:t>
          </a:r>
          <a:endParaRPr lang="en-US" sz="3600" dirty="0"/>
        </a:p>
      </dgm:t>
    </dgm:pt>
    <dgm:pt modelId="{5168DE14-FA5F-4285-90CA-D9C474296021}" type="parTrans" cxnId="{817A77E8-568E-4D90-9B9C-7F0F22A7AAD6}">
      <dgm:prSet/>
      <dgm:spPr/>
      <dgm:t>
        <a:bodyPr/>
        <a:lstStyle/>
        <a:p>
          <a:pPr algn="ctr"/>
          <a:endParaRPr lang="en-US" sz="3600"/>
        </a:p>
      </dgm:t>
    </dgm:pt>
    <dgm:pt modelId="{696D33B4-7C1B-4993-B9BC-9FC422B912A6}" type="sibTrans" cxnId="{817A77E8-568E-4D90-9B9C-7F0F22A7AAD6}">
      <dgm:prSet/>
      <dgm:spPr/>
      <dgm:t>
        <a:bodyPr/>
        <a:lstStyle/>
        <a:p>
          <a:pPr algn="ctr"/>
          <a:endParaRPr lang="en-US" sz="3600"/>
        </a:p>
      </dgm:t>
    </dgm:pt>
    <dgm:pt modelId="{63425A77-1708-421B-B0D4-6417A85C20ED}" type="pres">
      <dgm:prSet presAssocID="{111BF663-8A3B-4DAB-8D19-9A62BC754AC0}" presName="vert0" presStyleCnt="0">
        <dgm:presLayoutVars>
          <dgm:dir/>
          <dgm:animOne val="branch"/>
          <dgm:animLvl val="lvl"/>
        </dgm:presLayoutVars>
      </dgm:prSet>
      <dgm:spPr/>
    </dgm:pt>
    <dgm:pt modelId="{9D87F789-DFE6-44F4-8E5E-71E4A744CB52}" type="pres">
      <dgm:prSet presAssocID="{DB064213-8B34-41E7-A293-D37CF61E82C7}" presName="thickLine" presStyleLbl="alignNode1" presStyleIdx="0" presStyleCnt="2" custLinFactNeighborX="721" custLinFactNeighborY="-9346"/>
      <dgm:spPr/>
    </dgm:pt>
    <dgm:pt modelId="{80B9E0DA-D2D6-4CF6-BBB7-623056D7C219}" type="pres">
      <dgm:prSet presAssocID="{DB064213-8B34-41E7-A293-D37CF61E82C7}" presName="horz1" presStyleCnt="0"/>
      <dgm:spPr/>
    </dgm:pt>
    <dgm:pt modelId="{ED11F7B8-06E0-4993-AB44-28A6764FC2AF}" type="pres">
      <dgm:prSet presAssocID="{DB064213-8B34-41E7-A293-D37CF61E82C7}" presName="tx1" presStyleLbl="revTx" presStyleIdx="0" presStyleCnt="2"/>
      <dgm:spPr/>
    </dgm:pt>
    <dgm:pt modelId="{2FA89616-ABCC-4EC7-B0C3-C9D6C6E2C3B2}" type="pres">
      <dgm:prSet presAssocID="{DB064213-8B34-41E7-A293-D37CF61E82C7}" presName="vert1" presStyleCnt="0"/>
      <dgm:spPr/>
    </dgm:pt>
    <dgm:pt modelId="{04FA338E-0DB5-4024-B1C6-4F4E0889B3A0}" type="pres">
      <dgm:prSet presAssocID="{A7C95ECE-EDD8-46AA-AB41-C077A9F7D3F8}" presName="thickLine" presStyleLbl="alignNode1" presStyleIdx="1" presStyleCnt="2" custLinFactNeighborX="848" custLinFactNeighborY="-18575"/>
      <dgm:spPr>
        <a:ln w="38100">
          <a:solidFill>
            <a:schemeClr val="accent4">
              <a:lumMod val="75000"/>
            </a:schemeClr>
          </a:solidFill>
        </a:ln>
      </dgm:spPr>
    </dgm:pt>
    <dgm:pt modelId="{64487CB4-F8A5-4446-89F5-4D0FB64CDC59}" type="pres">
      <dgm:prSet presAssocID="{A7C95ECE-EDD8-46AA-AB41-C077A9F7D3F8}" presName="horz1" presStyleCnt="0"/>
      <dgm:spPr/>
    </dgm:pt>
    <dgm:pt modelId="{13251EE6-82F1-40FA-8F1D-885623A2FD01}" type="pres">
      <dgm:prSet presAssocID="{A7C95ECE-EDD8-46AA-AB41-C077A9F7D3F8}" presName="tx1" presStyleLbl="revTx" presStyleIdx="1" presStyleCnt="2" custScaleY="69094"/>
      <dgm:spPr/>
    </dgm:pt>
    <dgm:pt modelId="{E45A66EF-A430-47D3-8961-E8D72EF9EA0D}" type="pres">
      <dgm:prSet presAssocID="{A7C95ECE-EDD8-46AA-AB41-C077A9F7D3F8}" presName="vert1" presStyleCnt="0"/>
      <dgm:spPr/>
    </dgm:pt>
  </dgm:ptLst>
  <dgm:cxnLst>
    <dgm:cxn modelId="{599F6387-49A1-4337-B18D-DD72D8B7A0FD}" srcId="{111BF663-8A3B-4DAB-8D19-9A62BC754AC0}" destId="{DB064213-8B34-41E7-A293-D37CF61E82C7}" srcOrd="0" destOrd="0" parTransId="{67BECFCD-0460-4DC2-97FE-0CB2D094CF98}" sibTransId="{F4D258C8-AFC4-4C02-9B5D-532F606EF765}"/>
    <dgm:cxn modelId="{04EE87B9-13B3-4828-BC79-914E308B55CD}" type="presOf" srcId="{111BF663-8A3B-4DAB-8D19-9A62BC754AC0}" destId="{63425A77-1708-421B-B0D4-6417A85C20ED}" srcOrd="0" destOrd="0" presId="urn:microsoft.com/office/officeart/2008/layout/LinedList"/>
    <dgm:cxn modelId="{FE695DBA-BE1A-4DE4-B5F6-35867574156C}" type="presOf" srcId="{A7C95ECE-EDD8-46AA-AB41-C077A9F7D3F8}" destId="{13251EE6-82F1-40FA-8F1D-885623A2FD01}" srcOrd="0" destOrd="0" presId="urn:microsoft.com/office/officeart/2008/layout/LinedList"/>
    <dgm:cxn modelId="{FEF34EC2-C2C6-4F0A-B7DD-21EE08AF66AC}" type="presOf" srcId="{DB064213-8B34-41E7-A293-D37CF61E82C7}" destId="{ED11F7B8-06E0-4993-AB44-28A6764FC2AF}" srcOrd="0" destOrd="0" presId="urn:microsoft.com/office/officeart/2008/layout/LinedList"/>
    <dgm:cxn modelId="{817A77E8-568E-4D90-9B9C-7F0F22A7AAD6}" srcId="{111BF663-8A3B-4DAB-8D19-9A62BC754AC0}" destId="{A7C95ECE-EDD8-46AA-AB41-C077A9F7D3F8}" srcOrd="1" destOrd="0" parTransId="{5168DE14-FA5F-4285-90CA-D9C474296021}" sibTransId="{696D33B4-7C1B-4993-B9BC-9FC422B912A6}"/>
    <dgm:cxn modelId="{DC709FB8-28BF-4910-9C82-3453BDF071BC}" type="presParOf" srcId="{63425A77-1708-421B-B0D4-6417A85C20ED}" destId="{9D87F789-DFE6-44F4-8E5E-71E4A744CB52}" srcOrd="0" destOrd="0" presId="urn:microsoft.com/office/officeart/2008/layout/LinedList"/>
    <dgm:cxn modelId="{08DBCB06-A429-4413-AF91-5FF885EBD3C5}" type="presParOf" srcId="{63425A77-1708-421B-B0D4-6417A85C20ED}" destId="{80B9E0DA-D2D6-4CF6-BBB7-623056D7C219}" srcOrd="1" destOrd="0" presId="urn:microsoft.com/office/officeart/2008/layout/LinedList"/>
    <dgm:cxn modelId="{09C48997-A5CD-4F98-B63F-9DCD47D33ECF}" type="presParOf" srcId="{80B9E0DA-D2D6-4CF6-BBB7-623056D7C219}" destId="{ED11F7B8-06E0-4993-AB44-28A6764FC2AF}" srcOrd="0" destOrd="0" presId="urn:microsoft.com/office/officeart/2008/layout/LinedList"/>
    <dgm:cxn modelId="{D24723DE-CB93-4A12-A469-04CB0E878634}" type="presParOf" srcId="{80B9E0DA-D2D6-4CF6-BBB7-623056D7C219}" destId="{2FA89616-ABCC-4EC7-B0C3-C9D6C6E2C3B2}" srcOrd="1" destOrd="0" presId="urn:microsoft.com/office/officeart/2008/layout/LinedList"/>
    <dgm:cxn modelId="{345B3F7F-2B10-4C69-AD6F-8418BE0D2B7E}" type="presParOf" srcId="{63425A77-1708-421B-B0D4-6417A85C20ED}" destId="{04FA338E-0DB5-4024-B1C6-4F4E0889B3A0}" srcOrd="2" destOrd="0" presId="urn:microsoft.com/office/officeart/2008/layout/LinedList"/>
    <dgm:cxn modelId="{03D31201-1367-4FC5-A10D-54EF8DDA1300}" type="presParOf" srcId="{63425A77-1708-421B-B0D4-6417A85C20ED}" destId="{64487CB4-F8A5-4446-89F5-4D0FB64CDC59}" srcOrd="3" destOrd="0" presId="urn:microsoft.com/office/officeart/2008/layout/LinedList"/>
    <dgm:cxn modelId="{9B138E13-44BD-4889-B128-689D8792121A}" type="presParOf" srcId="{64487CB4-F8A5-4446-89F5-4D0FB64CDC59}" destId="{13251EE6-82F1-40FA-8F1D-885623A2FD01}" srcOrd="0" destOrd="0" presId="urn:microsoft.com/office/officeart/2008/layout/LinedList"/>
    <dgm:cxn modelId="{1BF6D5AF-6353-4345-9610-85C592B5FE07}" type="presParOf" srcId="{64487CB4-F8A5-4446-89F5-4D0FB64CDC59}" destId="{E45A66EF-A430-47D3-8961-E8D72EF9EA0D}" srcOrd="1" destOrd="0" presId="urn:microsoft.com/office/officeart/2008/layout/LinedList"/>
  </dgm:cxnLst>
  <dgm:bg/>
  <dgm:whole>
    <a:ln w="57150">
      <a:solidFill>
        <a:schemeClr val="accent4">
          <a:lumMod val="75000"/>
        </a:schemeClr>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CCDC1D-1D26-4DF7-90DC-036F2479319D}">
      <dsp:nvSpPr>
        <dsp:cNvPr id="0" name=""/>
        <dsp:cNvSpPr/>
      </dsp:nvSpPr>
      <dsp:spPr>
        <a:xfrm>
          <a:off x="0" y="35759"/>
          <a:ext cx="10393424" cy="675537"/>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b="0" i="0" kern="1200" baseline="0" dirty="0"/>
            <a:t>What is the Database Engine?</a:t>
          </a:r>
          <a:endParaRPr lang="en-US" sz="3600" kern="1200" dirty="0"/>
        </a:p>
      </dsp:txBody>
      <dsp:txXfrm>
        <a:off x="32977" y="68736"/>
        <a:ext cx="10327470" cy="609583"/>
      </dsp:txXfrm>
    </dsp:sp>
    <dsp:sp modelId="{54130A14-0DE4-44B1-B9EC-80A3DCC50B7F}">
      <dsp:nvSpPr>
        <dsp:cNvPr id="0" name=""/>
        <dsp:cNvSpPr/>
      </dsp:nvSpPr>
      <dsp:spPr>
        <a:xfrm>
          <a:off x="0" y="688876"/>
          <a:ext cx="10393424" cy="675537"/>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b="0" i="0" kern="1200" baseline="0" dirty="0"/>
            <a:t>A Closer look at SQLOS</a:t>
          </a:r>
          <a:endParaRPr lang="en-US" sz="3600" kern="1200" dirty="0"/>
        </a:p>
      </dsp:txBody>
      <dsp:txXfrm>
        <a:off x="32977" y="721853"/>
        <a:ext cx="10327470" cy="609583"/>
      </dsp:txXfrm>
    </dsp:sp>
    <dsp:sp modelId="{FB1A52FD-C63E-42A8-98CC-0D701EE30773}">
      <dsp:nvSpPr>
        <dsp:cNvPr id="0" name=""/>
        <dsp:cNvSpPr/>
      </dsp:nvSpPr>
      <dsp:spPr>
        <a:xfrm>
          <a:off x="0" y="1375073"/>
          <a:ext cx="10393424" cy="675537"/>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Locks, Blocks, and Deadlocks</a:t>
          </a:r>
        </a:p>
      </dsp:txBody>
      <dsp:txXfrm>
        <a:off x="32977" y="1408050"/>
        <a:ext cx="10327470" cy="609583"/>
      </dsp:txXfrm>
    </dsp:sp>
    <dsp:sp modelId="{B71E38B3-5E14-40AF-B7A1-8EC8EFF8C325}">
      <dsp:nvSpPr>
        <dsp:cNvPr id="0" name=""/>
        <dsp:cNvSpPr/>
      </dsp:nvSpPr>
      <dsp:spPr>
        <a:xfrm>
          <a:off x="0" y="2061271"/>
          <a:ext cx="10393424" cy="675537"/>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b="0" i="0" kern="1200" baseline="0" dirty="0"/>
            <a:t>Waits and Threads</a:t>
          </a:r>
          <a:endParaRPr lang="en-US" sz="3600" kern="1200" dirty="0"/>
        </a:p>
      </dsp:txBody>
      <dsp:txXfrm>
        <a:off x="32977" y="2094248"/>
        <a:ext cx="10327470" cy="609583"/>
      </dsp:txXfrm>
    </dsp:sp>
    <dsp:sp modelId="{E2743CF6-A306-4E6D-9045-E03190369147}">
      <dsp:nvSpPr>
        <dsp:cNvPr id="0" name=""/>
        <dsp:cNvSpPr/>
      </dsp:nvSpPr>
      <dsp:spPr>
        <a:xfrm>
          <a:off x="0" y="2747468"/>
          <a:ext cx="10393424" cy="675537"/>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b="0" i="0" kern="1200" baseline="0" dirty="0"/>
            <a:t>The Relational Engine</a:t>
          </a:r>
          <a:endParaRPr lang="en-US" sz="3600" kern="1200" dirty="0"/>
        </a:p>
      </dsp:txBody>
      <dsp:txXfrm>
        <a:off x="32977" y="2780445"/>
        <a:ext cx="10327470" cy="609583"/>
      </dsp:txXfrm>
    </dsp:sp>
    <dsp:sp modelId="{9EF6820E-FAA5-4D7C-B9BC-B53E734EF4FB}">
      <dsp:nvSpPr>
        <dsp:cNvPr id="0" name=""/>
        <dsp:cNvSpPr/>
      </dsp:nvSpPr>
      <dsp:spPr>
        <a:xfrm>
          <a:off x="0" y="3410461"/>
          <a:ext cx="10393424" cy="675537"/>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b="0" i="0" kern="1200" baseline="0" dirty="0"/>
            <a:t>The PROCESS of a Query</a:t>
          </a:r>
          <a:endParaRPr lang="en-US" sz="3600" kern="1200" dirty="0"/>
        </a:p>
      </dsp:txBody>
      <dsp:txXfrm>
        <a:off x="32977" y="3443438"/>
        <a:ext cx="10327470" cy="609583"/>
      </dsp:txXfrm>
    </dsp:sp>
    <dsp:sp modelId="{B13077DF-4F6E-4CFB-BF9F-AA2E88E12284}">
      <dsp:nvSpPr>
        <dsp:cNvPr id="0" name=""/>
        <dsp:cNvSpPr/>
      </dsp:nvSpPr>
      <dsp:spPr>
        <a:xfrm>
          <a:off x="0" y="4119862"/>
          <a:ext cx="10393424" cy="675537"/>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b="0" i="0" kern="1200" baseline="0" dirty="0"/>
            <a:t>The Storage Engine</a:t>
          </a:r>
          <a:endParaRPr lang="en-US" sz="3600" kern="1200" dirty="0"/>
        </a:p>
      </dsp:txBody>
      <dsp:txXfrm>
        <a:off x="32977" y="4152839"/>
        <a:ext cx="10327470" cy="6095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A533BD-457B-4774-B907-3A6F3AD7F5D5}">
      <dsp:nvSpPr>
        <dsp:cNvPr id="0" name=""/>
        <dsp:cNvSpPr/>
      </dsp:nvSpPr>
      <dsp:spPr>
        <a:xfrm>
          <a:off x="0" y="374144"/>
          <a:ext cx="3322173" cy="1993304"/>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Thread Scheduling</a:t>
          </a:r>
        </a:p>
      </dsp:txBody>
      <dsp:txXfrm>
        <a:off x="0" y="374144"/>
        <a:ext cx="3322173" cy="1993304"/>
      </dsp:txXfrm>
    </dsp:sp>
    <dsp:sp modelId="{C3CF7DE0-045E-4D13-9774-F60D7BBAD66C}">
      <dsp:nvSpPr>
        <dsp:cNvPr id="0" name=""/>
        <dsp:cNvSpPr/>
      </dsp:nvSpPr>
      <dsp:spPr>
        <a:xfrm>
          <a:off x="3654391" y="374144"/>
          <a:ext cx="3322173" cy="1993304"/>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Memory Management</a:t>
          </a:r>
        </a:p>
      </dsp:txBody>
      <dsp:txXfrm>
        <a:off x="3654391" y="374144"/>
        <a:ext cx="3322173" cy="1993304"/>
      </dsp:txXfrm>
    </dsp:sp>
    <dsp:sp modelId="{9CA8B85B-FD8C-4930-98AD-51B997E725AF}">
      <dsp:nvSpPr>
        <dsp:cNvPr id="0" name=""/>
        <dsp:cNvSpPr/>
      </dsp:nvSpPr>
      <dsp:spPr>
        <a:xfrm>
          <a:off x="7308782" y="374144"/>
          <a:ext cx="3322173" cy="1993304"/>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Transaction Management</a:t>
          </a:r>
        </a:p>
      </dsp:txBody>
      <dsp:txXfrm>
        <a:off x="7308782" y="374144"/>
        <a:ext cx="3322173" cy="1993304"/>
      </dsp:txXfrm>
    </dsp:sp>
    <dsp:sp modelId="{B504C514-E40C-4C41-BF62-F4AEE1DE9357}">
      <dsp:nvSpPr>
        <dsp:cNvPr id="0" name=""/>
        <dsp:cNvSpPr/>
      </dsp:nvSpPr>
      <dsp:spPr>
        <a:xfrm>
          <a:off x="0" y="2699665"/>
          <a:ext cx="3322173" cy="1993304"/>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Exception Handling</a:t>
          </a:r>
        </a:p>
      </dsp:txBody>
      <dsp:txXfrm>
        <a:off x="0" y="2699665"/>
        <a:ext cx="3322173" cy="1993304"/>
      </dsp:txXfrm>
    </dsp:sp>
    <dsp:sp modelId="{EA769C0F-6C89-47F6-841E-A026371BD2A6}">
      <dsp:nvSpPr>
        <dsp:cNvPr id="0" name=""/>
        <dsp:cNvSpPr/>
      </dsp:nvSpPr>
      <dsp:spPr>
        <a:xfrm>
          <a:off x="3654391" y="2699665"/>
          <a:ext cx="3322173" cy="1993304"/>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Locking Framework</a:t>
          </a:r>
        </a:p>
      </dsp:txBody>
      <dsp:txXfrm>
        <a:off x="3654391" y="2699665"/>
        <a:ext cx="3322173" cy="1993304"/>
      </dsp:txXfrm>
    </dsp:sp>
    <dsp:sp modelId="{DD16D93C-CB45-4D82-83E3-AD27ABE30CD8}">
      <dsp:nvSpPr>
        <dsp:cNvPr id="0" name=""/>
        <dsp:cNvSpPr/>
      </dsp:nvSpPr>
      <dsp:spPr>
        <a:xfrm>
          <a:off x="7308782" y="2699665"/>
          <a:ext cx="3322173" cy="1993304"/>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Deadlock Detection</a:t>
          </a:r>
        </a:p>
      </dsp:txBody>
      <dsp:txXfrm>
        <a:off x="7308782" y="2699665"/>
        <a:ext cx="3322173" cy="19933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705CD0-D7D2-475E-93F9-E2BC60482916}">
      <dsp:nvSpPr>
        <dsp:cNvPr id="0" name=""/>
        <dsp:cNvSpPr/>
      </dsp:nvSpPr>
      <dsp:spPr>
        <a:xfrm>
          <a:off x="0" y="463497"/>
          <a:ext cx="11398214" cy="200655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4628" tIns="541528" rIns="884628" bIns="184912" numCol="1" spcCol="1270" anchor="t" anchorCtr="0">
          <a:noAutofit/>
        </a:bodyPr>
        <a:lstStyle/>
        <a:p>
          <a:pPr marL="228600" lvl="1" indent="-228600" algn="l" defTabSz="1155700">
            <a:lnSpc>
              <a:spcPct val="90000"/>
            </a:lnSpc>
            <a:spcBef>
              <a:spcPct val="0"/>
            </a:spcBef>
            <a:spcAft>
              <a:spcPct val="15000"/>
            </a:spcAft>
            <a:buChar char="•"/>
          </a:pPr>
          <a:r>
            <a:rPr lang="en-GB" sz="2600" kern="1200" dirty="0"/>
            <a:t>Is driven by the view of prioritized computation</a:t>
          </a:r>
          <a:endParaRPr lang="en-US" sz="2600" kern="1200" dirty="0"/>
        </a:p>
        <a:p>
          <a:pPr marL="228600" lvl="1" indent="-228600" algn="l" defTabSz="1155700">
            <a:lnSpc>
              <a:spcPct val="90000"/>
            </a:lnSpc>
            <a:spcBef>
              <a:spcPct val="0"/>
            </a:spcBef>
            <a:spcAft>
              <a:spcPct val="15000"/>
            </a:spcAft>
            <a:buChar char="•"/>
          </a:pPr>
          <a:r>
            <a:rPr lang="en-GB" sz="2600" kern="1200" dirty="0"/>
            <a:t>Means that a low-priority process is pre-empted out of the processor by a high-priority process</a:t>
          </a:r>
          <a:endParaRPr lang="en-US" sz="2600" kern="1200" dirty="0"/>
        </a:p>
      </dsp:txBody>
      <dsp:txXfrm>
        <a:off x="0" y="463497"/>
        <a:ext cx="11398214" cy="2006550"/>
      </dsp:txXfrm>
    </dsp:sp>
    <dsp:sp modelId="{98A2C8B1-6B2D-4638-A360-95CEEBBDD8FC}">
      <dsp:nvSpPr>
        <dsp:cNvPr id="0" name=""/>
        <dsp:cNvSpPr/>
      </dsp:nvSpPr>
      <dsp:spPr>
        <a:xfrm>
          <a:off x="102082" y="101005"/>
          <a:ext cx="7978750" cy="76752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1578" tIns="0" rIns="301578" bIns="0" numCol="1" spcCol="1270" anchor="ctr" anchorCtr="0">
          <a:noAutofit/>
        </a:bodyPr>
        <a:lstStyle/>
        <a:p>
          <a:pPr marL="0" lvl="0" indent="0" algn="l" defTabSz="1066800">
            <a:lnSpc>
              <a:spcPct val="90000"/>
            </a:lnSpc>
            <a:spcBef>
              <a:spcPct val="0"/>
            </a:spcBef>
            <a:spcAft>
              <a:spcPct val="35000"/>
            </a:spcAft>
            <a:buNone/>
          </a:pPr>
          <a:r>
            <a:rPr lang="en-GB" sz="2400" kern="1200" dirty="0"/>
            <a:t>Windows uses Preemptive scheduling</a:t>
          </a:r>
          <a:endParaRPr lang="en-US" sz="2400" kern="1200" dirty="0"/>
        </a:p>
      </dsp:txBody>
      <dsp:txXfrm>
        <a:off x="139549" y="138472"/>
        <a:ext cx="7903816" cy="692586"/>
      </dsp:txXfrm>
    </dsp:sp>
    <dsp:sp modelId="{5F8641DB-0536-4D2B-B0BC-BDAB4A0DA183}">
      <dsp:nvSpPr>
        <dsp:cNvPr id="0" name=""/>
        <dsp:cNvSpPr/>
      </dsp:nvSpPr>
      <dsp:spPr>
        <a:xfrm>
          <a:off x="0" y="3004837"/>
          <a:ext cx="11398214" cy="200655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4628" tIns="541528" rIns="884628" bIns="184912" numCol="1" spcCol="1270" anchor="t" anchorCtr="0">
          <a:noAutofit/>
        </a:bodyPr>
        <a:lstStyle/>
        <a:p>
          <a:pPr marL="228600" lvl="1" indent="-228600" algn="l" defTabSz="1155700">
            <a:lnSpc>
              <a:spcPct val="90000"/>
            </a:lnSpc>
            <a:spcBef>
              <a:spcPct val="0"/>
            </a:spcBef>
            <a:spcAft>
              <a:spcPct val="15000"/>
            </a:spcAft>
            <a:buChar char="•"/>
          </a:pPr>
          <a:r>
            <a:rPr lang="en-GB" sz="2600" kern="1200"/>
            <a:t>Means that the priority of a process doesn’t matter</a:t>
          </a:r>
          <a:endParaRPr lang="en-US" sz="2600" kern="1200"/>
        </a:p>
        <a:p>
          <a:pPr marL="228600" lvl="1" indent="-228600" algn="l" defTabSz="1155700">
            <a:lnSpc>
              <a:spcPct val="90000"/>
            </a:lnSpc>
            <a:spcBef>
              <a:spcPct val="0"/>
            </a:spcBef>
            <a:spcAft>
              <a:spcPct val="15000"/>
            </a:spcAft>
            <a:buChar char="•"/>
          </a:pPr>
          <a:r>
            <a:rPr lang="en-GB" sz="2600" kern="1200"/>
            <a:t>Is where a process is not preempted, and executes until it explicitly yields the processor </a:t>
          </a:r>
          <a:endParaRPr lang="en-US" sz="2600" kern="1200"/>
        </a:p>
      </dsp:txBody>
      <dsp:txXfrm>
        <a:off x="0" y="3004837"/>
        <a:ext cx="11398214" cy="2006550"/>
      </dsp:txXfrm>
    </dsp:sp>
    <dsp:sp modelId="{E41E93B1-5744-4E98-A6C3-E61A89EB6D99}">
      <dsp:nvSpPr>
        <dsp:cNvPr id="0" name=""/>
        <dsp:cNvSpPr/>
      </dsp:nvSpPr>
      <dsp:spPr>
        <a:xfrm>
          <a:off x="102076" y="2621077"/>
          <a:ext cx="7978750" cy="76752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1578" tIns="0" rIns="301578" bIns="0" numCol="1" spcCol="1270" anchor="ctr" anchorCtr="0">
          <a:noAutofit/>
        </a:bodyPr>
        <a:lstStyle/>
        <a:p>
          <a:pPr marL="0" lvl="0" indent="0" algn="l" defTabSz="1066800">
            <a:lnSpc>
              <a:spcPct val="90000"/>
            </a:lnSpc>
            <a:spcBef>
              <a:spcPct val="0"/>
            </a:spcBef>
            <a:spcAft>
              <a:spcPct val="35000"/>
            </a:spcAft>
            <a:buNone/>
          </a:pPr>
          <a:r>
            <a:rPr lang="en-GB" sz="2400" kern="1200" dirty="0"/>
            <a:t>SQL Server uses Cooperative scheduling</a:t>
          </a:r>
          <a:endParaRPr lang="en-US" sz="2400" kern="1200" dirty="0"/>
        </a:p>
      </dsp:txBody>
      <dsp:txXfrm>
        <a:off x="139543" y="2658544"/>
        <a:ext cx="7903816" cy="6925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CD9A8C-3E0A-4D13-A7FE-D583CD7C92AF}">
      <dsp:nvSpPr>
        <dsp:cNvPr id="0" name=""/>
        <dsp:cNvSpPr/>
      </dsp:nvSpPr>
      <dsp:spPr>
        <a:xfrm>
          <a:off x="0" y="189868"/>
          <a:ext cx="11354914" cy="15210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b="1" kern="1200" dirty="0"/>
            <a:t>Runnable: </a:t>
          </a:r>
          <a:r>
            <a:rPr lang="en-GB" sz="3600" b="0" kern="1200" dirty="0"/>
            <a:t>The thread is currently in the Runnable Queue waiting to execute. (First In, First Out). </a:t>
          </a:r>
          <a:endParaRPr lang="en-US" sz="3600" kern="1200" dirty="0"/>
        </a:p>
      </dsp:txBody>
      <dsp:txXfrm>
        <a:off x="74249" y="264117"/>
        <a:ext cx="11206416" cy="1372502"/>
      </dsp:txXfrm>
    </dsp:sp>
    <dsp:sp modelId="{6B847B8C-D7F0-4974-8DFF-2B5BA70AB85F}">
      <dsp:nvSpPr>
        <dsp:cNvPr id="0" name=""/>
        <dsp:cNvSpPr/>
      </dsp:nvSpPr>
      <dsp:spPr>
        <a:xfrm>
          <a:off x="0" y="1898069"/>
          <a:ext cx="11354914" cy="15210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b="1" kern="1200" dirty="0"/>
            <a:t>Running: </a:t>
          </a:r>
          <a:r>
            <a:rPr lang="en-GB" sz="3600" kern="1200" dirty="0"/>
            <a:t>One active thread executing on a processor. </a:t>
          </a:r>
          <a:endParaRPr lang="en-US" sz="3600" kern="1200" dirty="0"/>
        </a:p>
      </dsp:txBody>
      <dsp:txXfrm>
        <a:off x="74249" y="1972318"/>
        <a:ext cx="11206416" cy="1372502"/>
      </dsp:txXfrm>
    </dsp:sp>
    <dsp:sp modelId="{C33A9ECD-F177-41F7-B563-4EDE05550E66}">
      <dsp:nvSpPr>
        <dsp:cNvPr id="0" name=""/>
        <dsp:cNvSpPr/>
      </dsp:nvSpPr>
      <dsp:spPr>
        <a:xfrm>
          <a:off x="0" y="3606269"/>
          <a:ext cx="11354914" cy="15210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b="1" kern="1200"/>
            <a:t>Suspended: </a:t>
          </a:r>
          <a:r>
            <a:rPr lang="en-GB" sz="3600" b="0" kern="1200"/>
            <a:t>Placed on a Waiter List waiting for a resource other than a processor. (No specific order).</a:t>
          </a:r>
          <a:endParaRPr lang="en-US" sz="3600" kern="1200" dirty="0"/>
        </a:p>
      </dsp:txBody>
      <dsp:txXfrm>
        <a:off x="74249" y="3680518"/>
        <a:ext cx="11206416" cy="13725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02D003-B78F-4C45-ABC6-6C9B8D5B0610}">
      <dsp:nvSpPr>
        <dsp:cNvPr id="0" name=""/>
        <dsp:cNvSpPr/>
      </dsp:nvSpPr>
      <dsp:spPr>
        <a:xfrm>
          <a:off x="0" y="843877"/>
          <a:ext cx="11026324" cy="7979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Active wait duration and type: </a:t>
          </a:r>
          <a:r>
            <a:rPr lang="en-US" sz="3100" b="1" kern="1200" dirty="0"/>
            <a:t>sys.dm_os_waiting_tasks</a:t>
          </a:r>
          <a:endParaRPr lang="en-US" sz="3100" kern="1200" dirty="0"/>
        </a:p>
      </dsp:txBody>
      <dsp:txXfrm>
        <a:off x="38952" y="882829"/>
        <a:ext cx="10948420" cy="720036"/>
      </dsp:txXfrm>
    </dsp:sp>
    <dsp:sp modelId="{B72C66EE-0B89-4429-8F40-4F39323A4870}">
      <dsp:nvSpPr>
        <dsp:cNvPr id="0" name=""/>
        <dsp:cNvSpPr/>
      </dsp:nvSpPr>
      <dsp:spPr>
        <a:xfrm>
          <a:off x="0" y="1757614"/>
          <a:ext cx="11026324" cy="7979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dirty="0"/>
            <a:t>Session CPU time and memory usage: </a:t>
          </a:r>
          <a:r>
            <a:rPr lang="en-GB" sz="3100" b="1" kern="1200" dirty="0"/>
            <a:t>sys.dm_exec_sessions</a:t>
          </a:r>
          <a:endParaRPr lang="en-US" sz="3100" kern="1200" dirty="0"/>
        </a:p>
      </dsp:txBody>
      <dsp:txXfrm>
        <a:off x="38952" y="1796566"/>
        <a:ext cx="10948420" cy="720036"/>
      </dsp:txXfrm>
    </dsp:sp>
    <dsp:sp modelId="{15CD9A8C-3E0A-4D13-A7FE-D583CD7C92AF}">
      <dsp:nvSpPr>
        <dsp:cNvPr id="0" name=""/>
        <dsp:cNvSpPr/>
      </dsp:nvSpPr>
      <dsp:spPr>
        <a:xfrm>
          <a:off x="0" y="2618318"/>
          <a:ext cx="11026324" cy="7979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dirty="0"/>
            <a:t>Status and session owner of request: </a:t>
          </a:r>
          <a:r>
            <a:rPr lang="en-GB" sz="3100" b="1" kern="1200" dirty="0"/>
            <a:t>sys.dm_exec_requests</a:t>
          </a:r>
          <a:endParaRPr lang="en-US" sz="3100" kern="1200" dirty="0"/>
        </a:p>
      </dsp:txBody>
      <dsp:txXfrm>
        <a:off x="38952" y="2657270"/>
        <a:ext cx="10948420" cy="720036"/>
      </dsp:txXfrm>
    </dsp:sp>
    <dsp:sp modelId="{26B96F3A-CD72-43A9-9066-400986789B2B}">
      <dsp:nvSpPr>
        <dsp:cNvPr id="0" name=""/>
        <dsp:cNvSpPr/>
      </dsp:nvSpPr>
      <dsp:spPr>
        <a:xfrm>
          <a:off x="0" y="3505538"/>
          <a:ext cx="11026324" cy="7979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Actual query text of waiting task: </a:t>
          </a:r>
          <a:r>
            <a:rPr lang="en-US" sz="3100" b="1" kern="1200" dirty="0"/>
            <a:t>sys.dm_exec_sql_text</a:t>
          </a:r>
          <a:endParaRPr lang="en-US" sz="3100" kern="1200" dirty="0"/>
        </a:p>
      </dsp:txBody>
      <dsp:txXfrm>
        <a:off x="38952" y="3544490"/>
        <a:ext cx="10948420" cy="7200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87F789-DFE6-44F4-8E5E-71E4A744CB52}">
      <dsp:nvSpPr>
        <dsp:cNvPr id="0" name=""/>
        <dsp:cNvSpPr/>
      </dsp:nvSpPr>
      <dsp:spPr>
        <a:xfrm>
          <a:off x="0" y="0"/>
          <a:ext cx="8904982" cy="0"/>
        </a:xfrm>
        <a:prstGeom prst="line">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ED11F7B8-06E0-4993-AB44-28A6764FC2AF}">
      <dsp:nvSpPr>
        <dsp:cNvPr id="0" name=""/>
        <dsp:cNvSpPr/>
      </dsp:nvSpPr>
      <dsp:spPr>
        <a:xfrm>
          <a:off x="0" y="1968"/>
          <a:ext cx="8904982" cy="2427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ctr" defTabSz="1600200">
            <a:lnSpc>
              <a:spcPct val="90000"/>
            </a:lnSpc>
            <a:spcBef>
              <a:spcPct val="0"/>
            </a:spcBef>
            <a:spcAft>
              <a:spcPct val="35000"/>
            </a:spcAft>
            <a:buNone/>
          </a:pPr>
          <a:r>
            <a:rPr lang="en-US" sz="3600" kern="1200" dirty="0"/>
            <a:t>Aaron Bertrand – Top Wait Types </a:t>
          </a:r>
          <a:r>
            <a:rPr lang="en-US" sz="3600" kern="1200" dirty="0">
              <a:hlinkClick xmlns:r="http://schemas.openxmlformats.org/officeDocument/2006/relationships" r:id="rId1"/>
            </a:rPr>
            <a:t>https://sqlperformance.com/2018/10/sql-performance/top-wait-stats</a:t>
          </a:r>
          <a:endParaRPr lang="en-US" sz="3600" kern="1200" dirty="0"/>
        </a:p>
      </dsp:txBody>
      <dsp:txXfrm>
        <a:off x="0" y="1968"/>
        <a:ext cx="8904982" cy="2427154"/>
      </dsp:txXfrm>
    </dsp:sp>
    <dsp:sp modelId="{04FA338E-0DB5-4024-B1C6-4F4E0889B3A0}">
      <dsp:nvSpPr>
        <dsp:cNvPr id="0" name=""/>
        <dsp:cNvSpPr/>
      </dsp:nvSpPr>
      <dsp:spPr>
        <a:xfrm>
          <a:off x="0" y="2117616"/>
          <a:ext cx="8904982" cy="0"/>
        </a:xfrm>
        <a:prstGeom prst="line">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w="38100" cap="flat" cmpd="sng" algn="ctr">
          <a:solidFill>
            <a:schemeClr val="accent4">
              <a:lumMod val="7500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13251EE6-82F1-40FA-8F1D-885623A2FD01}">
      <dsp:nvSpPr>
        <dsp:cNvPr id="0" name=""/>
        <dsp:cNvSpPr/>
      </dsp:nvSpPr>
      <dsp:spPr>
        <a:xfrm>
          <a:off x="0" y="2429122"/>
          <a:ext cx="8904982" cy="1677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ctr" defTabSz="1600200">
            <a:lnSpc>
              <a:spcPct val="90000"/>
            </a:lnSpc>
            <a:spcBef>
              <a:spcPct val="0"/>
            </a:spcBef>
            <a:spcAft>
              <a:spcPct val="35000"/>
            </a:spcAft>
            <a:buNone/>
          </a:pPr>
          <a:r>
            <a:rPr lang="en-US" sz="3600" kern="1200" dirty="0"/>
            <a:t>Paul Randal – SQL Skills Wait Types Library </a:t>
          </a:r>
          <a:r>
            <a:rPr lang="en-US" sz="3600" kern="1200" dirty="0">
              <a:hlinkClick xmlns:r="http://schemas.openxmlformats.org/officeDocument/2006/relationships" r:id="rId2"/>
            </a:rPr>
            <a:t>https://www.sqlskills.com/help/waits/</a:t>
          </a:r>
          <a:endParaRPr lang="en-US" sz="3600" kern="1200" dirty="0"/>
        </a:p>
      </dsp:txBody>
      <dsp:txXfrm>
        <a:off x="0" y="2429122"/>
        <a:ext cx="8904982" cy="167701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33C33B-3B2B-4721-A29A-0F380FF448EB}" type="datetimeFigureOut">
              <a:rPr lang="en-US" smtClean="0"/>
              <a:t>6/8/2020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E544AD-9BB0-4254-880E-02BC266D926D}" type="slidenum">
              <a:rPr lang="en-US" smtClean="0"/>
              <a:t>‹#›</a:t>
            </a:fld>
            <a:endParaRPr lang="en-US"/>
          </a:p>
        </p:txBody>
      </p:sp>
    </p:spTree>
    <p:extLst>
      <p:ext uri="{BB962C8B-B14F-4D97-AF65-F5344CB8AC3E}">
        <p14:creationId xmlns:p14="http://schemas.microsoft.com/office/powerpoint/2010/main" val="1640390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1C2D4C-D7B5-4A96-8CD9-3A56D798F167}" type="datetimeFigureOut">
              <a:rPr lang="en-US" smtClean="0"/>
              <a:t>6/8/2020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1EA191-6936-4106-86B0-744F7F9163D6}" type="slidenum">
              <a:rPr lang="en-US" smtClean="0"/>
              <a:t>‹#›</a:t>
            </a:fld>
            <a:endParaRPr lang="en-US" dirty="0"/>
          </a:p>
        </p:txBody>
      </p:sp>
    </p:spTree>
    <p:extLst>
      <p:ext uri="{BB962C8B-B14F-4D97-AF65-F5344CB8AC3E}">
        <p14:creationId xmlns:p14="http://schemas.microsoft.com/office/powerpoint/2010/main" val="3184540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41FDD-8042-47BF-BC78-27CF63030A3D}" type="slidenum">
              <a:rPr kumimoji="0" lang="en-US" sz="1800" b="0" i="0" u="none" strike="noStrike" kern="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59021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Try not to spend too much time here. Content in later slides is more important.</a:t>
            </a:r>
          </a:p>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Technically, Resource Governor enables some processes to be treated preemptively and take priority over a process that is running in a lower-priority resource group. However, discussing this at this point is unlikely to be helpful to students who are new to the topic. Students who have some experience of Resource Governor might raise the point.</a:t>
            </a:r>
          </a:p>
        </p:txBody>
      </p:sp>
      <p:sp>
        <p:nvSpPr>
          <p:cNvPr id="4" name="Slide Number Placeholder 3"/>
          <p:cNvSpPr>
            <a:spLocks noGrp="1"/>
          </p:cNvSpPr>
          <p:nvPr>
            <p:ph type="sldNum" sz="quarter" idx="10"/>
          </p:nvPr>
        </p:nvSpPr>
        <p:spPr/>
        <p:txBody>
          <a:bodyPr/>
          <a:lstStyle/>
          <a:p>
            <a:fld id="{58C86E77-7BC2-462A-8008-2CD2CA1D8D03}" type="slidenum">
              <a:rPr lang="en-GB" smtClean="0"/>
              <a:t>15</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panose="020B0604020202020204" pitchFamily="34" charset="0"/>
              </a:rPr>
              <a:t>10987B</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panose="020B0604020202020204" pitchFamily="34" charset="0"/>
              </a:rPr>
              <a:t>1: SQL Server Architecture, Scheduling, and Waits</a:t>
            </a:r>
          </a:p>
        </p:txBody>
      </p:sp>
    </p:spTree>
    <p:extLst>
      <p:ext uri="{BB962C8B-B14F-4D97-AF65-F5344CB8AC3E}">
        <p14:creationId xmlns:p14="http://schemas.microsoft.com/office/powerpoint/2010/main" val="390863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58C86E77-7BC2-462A-8008-2CD2CA1D8D03}" type="slidenum">
              <a:rPr lang="en-GB" smtClean="0"/>
              <a:t>16</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panose="020B0604020202020204" pitchFamily="34" charset="0"/>
              </a:rPr>
              <a:t>10987B</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panose="020B0604020202020204" pitchFamily="34" charset="0"/>
              </a:rPr>
              <a:t>1: SQL Server Architecture, Scheduling, and Waits</a:t>
            </a:r>
          </a:p>
        </p:txBody>
      </p:sp>
    </p:spTree>
    <p:extLst>
      <p:ext uri="{BB962C8B-B14F-4D97-AF65-F5344CB8AC3E}">
        <p14:creationId xmlns:p14="http://schemas.microsoft.com/office/powerpoint/2010/main" val="751944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It’s worth spending some time on this slide to make sure that the students grasp these concepts because an understanding of them is critical for the rest of this course. Try to avoid discussing wait types here because the next lesson covers the topic in detail.</a:t>
            </a:r>
          </a:p>
        </p:txBody>
      </p:sp>
      <p:sp>
        <p:nvSpPr>
          <p:cNvPr id="4" name="Slide Number Placeholder 3"/>
          <p:cNvSpPr>
            <a:spLocks noGrp="1"/>
          </p:cNvSpPr>
          <p:nvPr>
            <p:ph type="sldNum" sz="quarter" idx="10"/>
          </p:nvPr>
        </p:nvSpPr>
        <p:spPr/>
        <p:txBody>
          <a:bodyPr/>
          <a:lstStyle/>
          <a:p>
            <a:fld id="{58C86E77-7BC2-462A-8008-2CD2CA1D8D03}" type="slidenum">
              <a:rPr lang="en-GB" smtClean="0"/>
              <a:t>17</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panose="020B0604020202020204" pitchFamily="34" charset="0"/>
              </a:rPr>
              <a:t>10987B</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panose="020B0604020202020204" pitchFamily="34" charset="0"/>
              </a:rPr>
              <a:t>1: SQL Server Architecture, Scheduling, and Waits</a:t>
            </a:r>
          </a:p>
        </p:txBody>
      </p:sp>
    </p:spTree>
    <p:extLst>
      <p:ext uri="{BB962C8B-B14F-4D97-AF65-F5344CB8AC3E}">
        <p14:creationId xmlns:p14="http://schemas.microsoft.com/office/powerpoint/2010/main" val="468520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It’s worth spending some time on this slide to make sure that the students grasp these concepts because an understanding of them is critical for the rest of this course. Try to avoid discussing wait types here because the next lesson covers the topic in detail.</a:t>
            </a:r>
          </a:p>
        </p:txBody>
      </p:sp>
      <p:sp>
        <p:nvSpPr>
          <p:cNvPr id="4" name="Slide Number Placeholder 3"/>
          <p:cNvSpPr>
            <a:spLocks noGrp="1"/>
          </p:cNvSpPr>
          <p:nvPr>
            <p:ph type="sldNum" sz="quarter" idx="10"/>
          </p:nvPr>
        </p:nvSpPr>
        <p:spPr/>
        <p:txBody>
          <a:bodyPr/>
          <a:lstStyle/>
          <a:p>
            <a:fld id="{58C86E77-7BC2-462A-8008-2CD2CA1D8D03}" type="slidenum">
              <a:rPr lang="en-GB" smtClean="0"/>
              <a:t>18</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panose="020B0604020202020204" pitchFamily="34" charset="0"/>
              </a:rPr>
              <a:t>10987B</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panose="020B0604020202020204" pitchFamily="34" charset="0"/>
              </a:rPr>
              <a:t>1: SQL Server Architecture, Scheduling, and Waits</a:t>
            </a:r>
          </a:p>
        </p:txBody>
      </p:sp>
    </p:spTree>
    <p:extLst>
      <p:ext uri="{BB962C8B-B14F-4D97-AF65-F5344CB8AC3E}">
        <p14:creationId xmlns:p14="http://schemas.microsoft.com/office/powerpoint/2010/main" val="2217919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58C86E77-7BC2-462A-8008-2CD2CA1D8D03}" type="slidenum">
              <a:rPr lang="en-GB" smtClean="0"/>
              <a:t>22</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panose="020B0604020202020204" pitchFamily="34" charset="0"/>
              </a:rPr>
              <a:t>10987B</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panose="020B0604020202020204" pitchFamily="34" charset="0"/>
              </a:rPr>
              <a:t>1: SQL Server Architecture, Scheduling, and Waits</a:t>
            </a:r>
          </a:p>
        </p:txBody>
      </p:sp>
    </p:spTree>
    <p:extLst>
      <p:ext uri="{BB962C8B-B14F-4D97-AF65-F5344CB8AC3E}">
        <p14:creationId xmlns:p14="http://schemas.microsoft.com/office/powerpoint/2010/main" val="1437401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58C86E77-7BC2-462A-8008-2CD2CA1D8D03}" type="slidenum">
              <a:rPr lang="en-GB" smtClean="0"/>
              <a:t>23</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panose="020B0604020202020204" pitchFamily="34" charset="0"/>
              </a:rPr>
              <a:t>10987B</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panose="020B0604020202020204" pitchFamily="34" charset="0"/>
              </a:rPr>
              <a:t>1: SQL Server Architecture, Scheduling, and Waits</a:t>
            </a:r>
          </a:p>
        </p:txBody>
      </p:sp>
    </p:spTree>
    <p:extLst>
      <p:ext uri="{BB962C8B-B14F-4D97-AF65-F5344CB8AC3E}">
        <p14:creationId xmlns:p14="http://schemas.microsoft.com/office/powerpoint/2010/main" val="2276659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Provide an overview of how the data is stored on SQL Server. Describe each of the three data file types and the basic internal layout of the data files. Stress that the file extension .mdf is not mandatory to use but is highly recommended. </a:t>
            </a:r>
          </a:p>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Describe the difference between uniform and mixed extents. Note that continued support for mixed extents adds complexity to the database engine for no real benefit. The size of an extent (64 KB) is so small that the original benefit from the mixed extent design is now irrelevant.</a:t>
            </a:r>
          </a:p>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Briefly explain that all transactions are written to the log file using the WAL mechanism to ensure the integrity of the database in case of a failure and to support rollbacks of transactions. Explain that data changes occur in the buffer pool and are not written immediately to the data files.</a:t>
            </a:r>
          </a:p>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Avoid discussing filegroups at this point, as they will be covered later.</a:t>
            </a:r>
          </a:p>
        </p:txBody>
      </p:sp>
      <p:sp>
        <p:nvSpPr>
          <p:cNvPr id="4" name="Slide Number Placeholder 3"/>
          <p:cNvSpPr>
            <a:spLocks noGrp="1"/>
          </p:cNvSpPr>
          <p:nvPr>
            <p:ph type="sldNum" sz="quarter" idx="10"/>
          </p:nvPr>
        </p:nvSpPr>
        <p:spPr/>
        <p:txBody>
          <a:bodyPr/>
          <a:lstStyle/>
          <a:p>
            <a:fld id="{E8712F5C-2151-4C93-B203-62D969BA5CDB}" type="slidenum">
              <a:rPr lang="en-GB" smtClean="0"/>
              <a:t>37</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panose="020B0604020202020204" pitchFamily="34" charset="0"/>
              </a:rPr>
              <a:t>20462C</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panose="020B0604020202020204" pitchFamily="34" charset="0"/>
              </a:rPr>
              <a:t>3: Working with Databases and Storage</a:t>
            </a:r>
          </a:p>
        </p:txBody>
      </p:sp>
    </p:spTree>
    <p:extLst>
      <p:ext uri="{BB962C8B-B14F-4D97-AF65-F5344CB8AC3E}">
        <p14:creationId xmlns:p14="http://schemas.microsoft.com/office/powerpoint/2010/main" val="1842922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44162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75249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970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8_Title Slide 3">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605" y="-1"/>
            <a:ext cx="12278938" cy="7057749"/>
          </a:xfrm>
          <a:prstGeom prst="rect">
            <a:avLst/>
          </a:prstGeom>
        </p:spPr>
      </p:pic>
      <p:sp>
        <p:nvSpPr>
          <p:cNvPr id="10" name="Rectangle 9"/>
          <p:cNvSpPr/>
          <p:nvPr userDrawn="1"/>
        </p:nvSpPr>
        <p:spPr bwMode="auto">
          <a:xfrm>
            <a:off x="-44605" y="3"/>
            <a:ext cx="9226705" cy="6854391"/>
          </a:xfrm>
          <a:prstGeom prst="rect">
            <a:avLst/>
          </a:prstGeom>
          <a:gradFill flip="none" rotWithShape="1">
            <a:gsLst>
              <a:gs pos="64000">
                <a:schemeClr val="tx1">
                  <a:tint val="66000"/>
                  <a:satMod val="160000"/>
                  <a:lumMod val="100000"/>
                  <a:alpha val="0"/>
                </a:schemeClr>
              </a:gs>
              <a:gs pos="100000">
                <a:schemeClr val="tx1">
                  <a:alpha val="47000"/>
                </a:schemeClr>
              </a:gs>
            </a:gsLst>
            <a:path path="circle">
              <a:fillToRect l="100000" t="100000"/>
            </a:path>
            <a:tileRect r="-100000" b="-10000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0" rIns="0" bIns="46620" numCol="1" rtlCol="0" anchor="ctr" anchorCtr="0" compatLnSpc="1">
            <a:prstTxWarp prst="textNoShape">
              <a:avLst/>
            </a:prstTxWarp>
          </a:bodyPr>
          <a:lstStyle/>
          <a:p>
            <a:pPr algn="ctr" defTabSz="913666"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6" name="Rectangle 15"/>
          <p:cNvSpPr/>
          <p:nvPr userDrawn="1"/>
        </p:nvSpPr>
        <p:spPr bwMode="auto">
          <a:xfrm>
            <a:off x="22352" y="1350387"/>
            <a:ext cx="12169648" cy="3586208"/>
          </a:xfrm>
          <a:prstGeom prst="rect">
            <a:avLst/>
          </a:prstGeom>
          <a:solidFill>
            <a:schemeClr val="accent4">
              <a:lumMod val="50000"/>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4" fontAlgn="base">
              <a:lnSpc>
                <a:spcPct val="90000"/>
              </a:lnSpc>
              <a:spcBef>
                <a:spcPct val="0"/>
              </a:spcBef>
              <a:spcAft>
                <a:spcPct val="0"/>
              </a:spcAft>
            </a:pPr>
            <a:endParaRPr lang="en-US" sz="2353" dirty="0">
              <a:solidFill>
                <a:srgbClr val="008272"/>
              </a:solidFill>
              <a:ea typeface="Segoe UI" pitchFamily="34" charset="0"/>
              <a:cs typeface="Segoe UI" pitchFamily="34" charset="0"/>
            </a:endParaRPr>
          </a:p>
        </p:txBody>
      </p:sp>
      <p:sp>
        <p:nvSpPr>
          <p:cNvPr id="2" name="Title 1"/>
          <p:cNvSpPr>
            <a:spLocks noGrp="1"/>
          </p:cNvSpPr>
          <p:nvPr userDrawn="1">
            <p:ph type="title" hasCustomPrompt="1"/>
          </p:nvPr>
        </p:nvSpPr>
        <p:spPr>
          <a:xfrm>
            <a:off x="269305" y="1404307"/>
            <a:ext cx="5042927" cy="1795633"/>
          </a:xfrm>
          <a:noFill/>
        </p:spPr>
        <p:txBody>
          <a:bodyPr lIns="149216" tIns="93261" rIns="149216" bIns="93261" anchor="t" anchorCtr="0"/>
          <a:lstStyle>
            <a:lvl1pPr>
              <a:lnSpc>
                <a:spcPct val="150000"/>
              </a:lnSpc>
              <a:defRPr sz="480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userDrawn="1">
            <p:ph type="body" sz="quarter" idx="12" hasCustomPrompt="1"/>
          </p:nvPr>
        </p:nvSpPr>
        <p:spPr>
          <a:xfrm>
            <a:off x="269305" y="3199939"/>
            <a:ext cx="5042927" cy="1793105"/>
          </a:xfrm>
          <a:noFill/>
        </p:spPr>
        <p:txBody>
          <a:bodyPr lIns="149216" tIns="111912" rIns="149216" bIns="111912">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a:p>
            <a:pPr lvl="0"/>
            <a:r>
              <a:rPr lang="en-US" dirty="0"/>
              <a:t>Microsoft Learning</a:t>
            </a:r>
          </a:p>
        </p:txBody>
      </p:sp>
    </p:spTree>
    <p:extLst>
      <p:ext uri="{BB962C8B-B14F-4D97-AF65-F5344CB8AC3E}">
        <p14:creationId xmlns:p14="http://schemas.microsoft.com/office/powerpoint/2010/main" val="33549583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38" y="141635"/>
            <a:ext cx="10972800" cy="1143000"/>
          </a:xfrm>
        </p:spPr>
        <p:txBody>
          <a:bodyPr/>
          <a:lstStyle>
            <a:lvl1pPr>
              <a:defRPr sz="3600">
                <a:solidFill>
                  <a:schemeClr val="accent4"/>
                </a:solidFill>
              </a:defRPr>
            </a:lvl1pPr>
          </a:lstStyle>
          <a:p>
            <a:r>
              <a:rPr lang="en-US" dirty="0"/>
              <a:t>Click to edit Master title style</a:t>
            </a:r>
          </a:p>
        </p:txBody>
      </p:sp>
      <p:sp>
        <p:nvSpPr>
          <p:cNvPr id="5" name="Slide Number Placeholder 3"/>
          <p:cNvSpPr txBox="1">
            <a:spLocks/>
          </p:cNvSpPr>
          <p:nvPr userDrawn="1"/>
        </p:nvSpPr>
        <p:spPr>
          <a:xfrm>
            <a:off x="4588565" y="6492876"/>
            <a:ext cx="2844800" cy="365125"/>
          </a:xfrm>
          <a:prstGeom prst="rect">
            <a:avLst/>
          </a:prstGeom>
        </p:spPr>
        <p:txBody>
          <a:bodyPr lIns="182871" tIns="45717" rIns="182871" bIns="45717"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78" dirty="0">
                <a:latin typeface="Segoe" panose="020B0502040504020203" pitchFamily="34" charset="0"/>
              </a:rPr>
              <a:t>Microsoft Confidential</a:t>
            </a:r>
          </a:p>
        </p:txBody>
      </p:sp>
    </p:spTree>
    <p:extLst>
      <p:ext uri="{BB962C8B-B14F-4D97-AF65-F5344CB8AC3E}">
        <p14:creationId xmlns:p14="http://schemas.microsoft.com/office/powerpoint/2010/main" val="31220211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2B92AD93-F71E-4F73-B8D7-AEA8E8D12ADA}"/>
              </a:ext>
            </a:extLst>
          </p:cNvPr>
          <p:cNvSpPr txBox="1"/>
          <p:nvPr userDrawn="1"/>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Tree>
    <p:extLst>
      <p:ext uri="{BB962C8B-B14F-4D97-AF65-F5344CB8AC3E}">
        <p14:creationId xmlns:p14="http://schemas.microsoft.com/office/powerpoint/2010/main" val="2785199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7683" y="3436157"/>
            <a:ext cx="6276531" cy="1793104"/>
          </a:xfrm>
          <a:prstGeom prst="rect">
            <a:avLst/>
          </a:prstGeom>
          <a:noFill/>
        </p:spPr>
        <p:txBody>
          <a:bodyPr lIns="146304" tIns="91440" rIns="146304" bIns="91440" anchor="t" anchorCtr="0"/>
          <a:lstStyle>
            <a:lvl1pPr>
              <a:defRPr sz="3970" spc="-74" baseline="0">
                <a:gradFill>
                  <a:gsLst>
                    <a:gs pos="57576">
                      <a:srgbClr val="FFFFFF"/>
                    </a:gs>
                    <a:gs pos="35000">
                      <a:srgbClr val="FFFFFF"/>
                    </a:gs>
                  </a:gsLst>
                  <a:lin ang="5400000" scaled="0"/>
                </a:gradFill>
              </a:defRPr>
            </a:lvl1pPr>
          </a:lstStyle>
          <a:p>
            <a:r>
              <a:rPr lang="en-US" dirty="0"/>
              <a:t>Presentation title</a:t>
            </a:r>
          </a:p>
        </p:txBody>
      </p:sp>
      <p:pic>
        <p:nvPicPr>
          <p:cNvPr id="4" name="Picture 3" descr="A picture containing bridge, water, light&#10;&#10;Description automatically generated">
            <a:extLst>
              <a:ext uri="{FF2B5EF4-FFF2-40B4-BE49-F238E27FC236}">
                <a16:creationId xmlns:a16="http://schemas.microsoft.com/office/drawing/2014/main" id="{19D14FB1-72EC-44A2-A6E4-6557FAA283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924"/>
            <a:ext cx="12192000" cy="6889924"/>
          </a:xfrm>
          <a:prstGeom prst="rect">
            <a:avLst/>
          </a:prstGeom>
        </p:spPr>
      </p:pic>
    </p:spTree>
    <p:extLst>
      <p:ext uri="{BB962C8B-B14F-4D97-AF65-F5344CB8AC3E}">
        <p14:creationId xmlns:p14="http://schemas.microsoft.com/office/powerpoint/2010/main" val="35911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92750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
        <p:nvSpPr>
          <p:cNvPr id="9" name="Title Placeholder 8"/>
          <p:cNvSpPr>
            <a:spLocks noGrp="1"/>
          </p:cNvSpPr>
          <p:nvPr>
            <p:ph type="title"/>
          </p:nvPr>
        </p:nvSpPr>
        <p:spPr>
          <a:xfrm>
            <a:off x="609600" y="274638"/>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7F61E7A2-7DEF-4E3E-AF61-86A59737596B}"/>
              </a:ext>
            </a:extLst>
          </p:cNvPr>
          <p:cNvSpPr/>
          <p:nvPr userDrawn="1"/>
        </p:nvSpPr>
        <p:spPr>
          <a:xfrm>
            <a:off x="0" y="6497813"/>
            <a:ext cx="121920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4">
                  <a:lumMod val="75000"/>
                </a:schemeClr>
              </a:solidFill>
            </a:endParaRPr>
          </a:p>
        </p:txBody>
      </p:sp>
      <p:sp>
        <p:nvSpPr>
          <p:cNvPr id="3" name="TextBox 2">
            <a:extLst>
              <a:ext uri="{FF2B5EF4-FFF2-40B4-BE49-F238E27FC236}">
                <a16:creationId xmlns:a16="http://schemas.microsoft.com/office/drawing/2014/main" id="{2B97344A-6B1E-46C6-952B-6B82D0A75BDB}"/>
              </a:ext>
            </a:extLst>
          </p:cNvPr>
          <p:cNvSpPr txBox="1"/>
          <p:nvPr userDrawn="1"/>
        </p:nvSpPr>
        <p:spPr>
          <a:xfrm>
            <a:off x="194982" y="6497813"/>
            <a:ext cx="5150224" cy="369332"/>
          </a:xfrm>
          <a:prstGeom prst="rect">
            <a:avLst/>
          </a:prstGeom>
          <a:noFill/>
        </p:spPr>
        <p:txBody>
          <a:bodyPr wrap="square" rtlCol="0">
            <a:spAutoFit/>
          </a:bodyPr>
          <a:lstStyle/>
          <a:p>
            <a:r>
              <a:rPr lang="en-US" dirty="0">
                <a:solidFill>
                  <a:schemeClr val="bg1"/>
                </a:solidFill>
              </a:rPr>
              <a:t>Inside the Database Engine</a:t>
            </a:r>
          </a:p>
        </p:txBody>
      </p:sp>
    </p:spTree>
    <p:extLst>
      <p:ext uri="{BB962C8B-B14F-4D97-AF65-F5344CB8AC3E}">
        <p14:creationId xmlns:p14="http://schemas.microsoft.com/office/powerpoint/2010/main" val="1770304735"/>
      </p:ext>
    </p:extLst>
  </p:cSld>
  <p:clrMap bg1="lt1" tx1="dk1" bg2="lt2" tx2="dk2" accent1="accent1" accent2="accent2" accent3="accent3" accent4="accent4" accent5="accent5" accent6="accent6" hlink="hlink" folHlink="folHlink"/>
  <p:sldLayoutIdLst>
    <p:sldLayoutId id="2147483720" r:id="rId1"/>
    <p:sldLayoutId id="2147483734" r:id="rId2"/>
    <p:sldLayoutId id="2147483735" r:id="rId3"/>
    <p:sldLayoutId id="2147483800" r:id="rId4"/>
    <p:sldLayoutId id="2147483801" r:id="rId5"/>
    <p:sldLayoutId id="2147483802" r:id="rId6"/>
    <p:sldLayoutId id="2147483803" r:id="rId7"/>
    <p:sldLayoutId id="2147483804" r:id="rId8"/>
  </p:sldLayoutIdLst>
  <p:txStyles>
    <p:title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p:titleStyle>
    <p:body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hyperlink" Target="https://dataarch.pass.org/" TargetMode="Externa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a:xfrm>
            <a:off x="305783" y="3169457"/>
            <a:ext cx="6276531" cy="1793104"/>
          </a:xfrm>
        </p:spPr>
        <p:txBody>
          <a:bodyPr/>
          <a:lstStyle/>
          <a:p>
            <a:pPr>
              <a:lnSpc>
                <a:spcPct val="100000"/>
              </a:lnSpc>
              <a:spcBef>
                <a:spcPts val="1200"/>
              </a:spcBef>
            </a:pPr>
            <a:br>
              <a:rPr lang="en-US" dirty="0"/>
            </a:br>
            <a:r>
              <a:rPr lang="en-US" dirty="0"/>
              <a:t>Inside the</a:t>
            </a:r>
            <a:br>
              <a:rPr lang="en-US" dirty="0"/>
            </a:br>
            <a:r>
              <a:rPr lang="en-US" dirty="0"/>
              <a:t>Database Engine</a:t>
            </a:r>
            <a:br>
              <a:rPr lang="en-US" dirty="0"/>
            </a:br>
            <a:br>
              <a:rPr lang="en-US" dirty="0"/>
            </a:br>
            <a:r>
              <a:rPr lang="en-US" dirty="0"/>
              <a:t>John Deardurff</a:t>
            </a:r>
            <a:br>
              <a:rPr lang="en-US" dirty="0"/>
            </a:br>
            <a:br>
              <a:rPr lang="en-US" dirty="0"/>
            </a:br>
            <a:endParaRPr lang="en-US" dirty="0"/>
          </a:p>
        </p:txBody>
      </p:sp>
    </p:spTree>
    <p:extLst>
      <p:ext uri="{BB962C8B-B14F-4D97-AF65-F5344CB8AC3E}">
        <p14:creationId xmlns:p14="http://schemas.microsoft.com/office/powerpoint/2010/main" val="372377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7521292" y="2070982"/>
            <a:ext cx="2895600" cy="30430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Bent Arrow 16"/>
          <p:cNvSpPr/>
          <p:nvPr/>
        </p:nvSpPr>
        <p:spPr>
          <a:xfrm rot="5400000">
            <a:off x="5329831" y="1817751"/>
            <a:ext cx="1309817" cy="1294585"/>
          </a:xfrm>
          <a:prstGeom prst="ben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Bent Arrow 17"/>
          <p:cNvSpPr/>
          <p:nvPr/>
        </p:nvSpPr>
        <p:spPr>
          <a:xfrm rot="16200000" flipV="1">
            <a:off x="5359251" y="4024798"/>
            <a:ext cx="1309817" cy="1294585"/>
          </a:xfrm>
          <a:prstGeom prst="ben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4" name="Group 23">
            <a:extLst>
              <a:ext uri="{FF2B5EF4-FFF2-40B4-BE49-F238E27FC236}">
                <a16:creationId xmlns:a16="http://schemas.microsoft.com/office/drawing/2014/main" id="{99853E08-4BE7-4A37-A148-C69FB7376A49}"/>
              </a:ext>
            </a:extLst>
          </p:cNvPr>
          <p:cNvGrpSpPr/>
          <p:nvPr/>
        </p:nvGrpSpPr>
        <p:grpSpPr>
          <a:xfrm>
            <a:off x="8092792" y="2427796"/>
            <a:ext cx="1752600" cy="2071364"/>
            <a:chOff x="4963829" y="4298078"/>
            <a:chExt cx="1393773" cy="1547244"/>
          </a:xfrm>
        </p:grpSpPr>
        <p:sp>
          <p:nvSpPr>
            <p:cNvPr id="25" name="Cylinder 24">
              <a:extLst>
                <a:ext uri="{FF2B5EF4-FFF2-40B4-BE49-F238E27FC236}">
                  <a16:creationId xmlns:a16="http://schemas.microsoft.com/office/drawing/2014/main" id="{D5B8A228-D65E-4B26-B078-1270B40EE0E5}"/>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ylinder 26">
              <a:extLst>
                <a:ext uri="{FF2B5EF4-FFF2-40B4-BE49-F238E27FC236}">
                  <a16:creationId xmlns:a16="http://schemas.microsoft.com/office/drawing/2014/main" id="{E375785A-A54E-4F9F-A641-A57C70D2AEE1}"/>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ylinder 28">
              <a:extLst>
                <a:ext uri="{FF2B5EF4-FFF2-40B4-BE49-F238E27FC236}">
                  <a16:creationId xmlns:a16="http://schemas.microsoft.com/office/drawing/2014/main" id="{F0A0EFD7-7C31-449F-8B5D-8528DDC35C58}"/>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8118732" y="4537591"/>
            <a:ext cx="1752600" cy="369332"/>
          </a:xfrm>
          <a:prstGeom prst="rect">
            <a:avLst/>
          </a:prstGeom>
          <a:noFill/>
        </p:spPr>
        <p:txBody>
          <a:bodyPr wrap="square" rtlCol="0">
            <a:spAutoFit/>
          </a:bodyPr>
          <a:lstStyle/>
          <a:p>
            <a:r>
              <a:rPr lang="en-US" dirty="0"/>
              <a:t>TSQL2012.mdf</a:t>
            </a:r>
          </a:p>
        </p:txBody>
      </p:sp>
      <p:sp>
        <p:nvSpPr>
          <p:cNvPr id="9" name="Rounded Rectangle 8"/>
          <p:cNvSpPr/>
          <p:nvPr/>
        </p:nvSpPr>
        <p:spPr>
          <a:xfrm>
            <a:off x="775142" y="1328084"/>
            <a:ext cx="4951183" cy="141511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p:cNvPicPr>
            <a:picLocks noChangeAspect="1"/>
          </p:cNvPicPr>
          <p:nvPr/>
        </p:nvPicPr>
        <p:blipFill>
          <a:blip r:embed="rId2"/>
          <a:stretch>
            <a:fillRect/>
          </a:stretch>
        </p:blipFill>
        <p:spPr>
          <a:xfrm>
            <a:off x="6302387" y="3267144"/>
            <a:ext cx="5385289" cy="710001"/>
          </a:xfrm>
          <a:prstGeom prst="rect">
            <a:avLst/>
          </a:prstGeom>
        </p:spPr>
      </p:pic>
      <p:pic>
        <p:nvPicPr>
          <p:cNvPr id="8" name="Picture 6" descr="Security_Secured.png"/>
          <p:cNvPicPr>
            <a:picLocks noChangeAspect="1"/>
          </p:cNvPicPr>
          <p:nvPr/>
        </p:nvPicPr>
        <p:blipFill>
          <a:blip r:embed="rId3" cstate="print"/>
          <a:srcRect/>
          <a:stretch>
            <a:fillRect/>
          </a:stretch>
        </p:blipFill>
        <p:spPr bwMode="auto">
          <a:xfrm>
            <a:off x="6717829" y="3556323"/>
            <a:ext cx="406400" cy="652463"/>
          </a:xfrm>
          <a:prstGeom prst="rect">
            <a:avLst/>
          </a:prstGeom>
          <a:noFill/>
          <a:ln w="9525">
            <a:noFill/>
            <a:miter lim="800000"/>
            <a:headEnd/>
            <a:tailEnd/>
          </a:ln>
        </p:spPr>
      </p:pic>
      <p:sp>
        <p:nvSpPr>
          <p:cNvPr id="13" name="Rounded Rectangle 12"/>
          <p:cNvSpPr/>
          <p:nvPr/>
        </p:nvSpPr>
        <p:spPr>
          <a:xfrm>
            <a:off x="775142" y="4349801"/>
            <a:ext cx="4951183" cy="141511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ounded Rectangle 19"/>
          <p:cNvSpPr/>
          <p:nvPr/>
        </p:nvSpPr>
        <p:spPr>
          <a:xfrm>
            <a:off x="2309647" y="2532913"/>
            <a:ext cx="1975945" cy="46261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490924" y="2579556"/>
            <a:ext cx="2259724" cy="369332"/>
          </a:xfrm>
          <a:prstGeom prst="rect">
            <a:avLst/>
          </a:prstGeom>
          <a:noFill/>
        </p:spPr>
        <p:txBody>
          <a:bodyPr wrap="square" rtlCol="0">
            <a:spAutoFit/>
          </a:bodyPr>
          <a:lstStyle/>
          <a:p>
            <a:r>
              <a:rPr lang="en-US" dirty="0">
                <a:solidFill>
                  <a:schemeClr val="bg1"/>
                </a:solidFill>
              </a:rPr>
              <a:t>Transaction 1</a:t>
            </a:r>
          </a:p>
        </p:txBody>
      </p:sp>
      <p:sp>
        <p:nvSpPr>
          <p:cNvPr id="22" name="Rounded Rectangle 21"/>
          <p:cNvSpPr/>
          <p:nvPr/>
        </p:nvSpPr>
        <p:spPr>
          <a:xfrm>
            <a:off x="2309647" y="4083185"/>
            <a:ext cx="1975945" cy="46261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490924" y="4129828"/>
            <a:ext cx="2259724" cy="369332"/>
          </a:xfrm>
          <a:prstGeom prst="rect">
            <a:avLst/>
          </a:prstGeom>
          <a:noFill/>
        </p:spPr>
        <p:txBody>
          <a:bodyPr wrap="square" rtlCol="0">
            <a:spAutoFit/>
          </a:bodyPr>
          <a:lstStyle/>
          <a:p>
            <a:r>
              <a:rPr lang="en-US" dirty="0">
                <a:solidFill>
                  <a:schemeClr val="bg1"/>
                </a:solidFill>
              </a:rPr>
              <a:t>Transaction 2</a:t>
            </a:r>
          </a:p>
        </p:txBody>
      </p:sp>
      <p:pic>
        <p:nvPicPr>
          <p:cNvPr id="26" name="Picture 25"/>
          <p:cNvPicPr>
            <a:picLocks noChangeAspect="1"/>
          </p:cNvPicPr>
          <p:nvPr/>
        </p:nvPicPr>
        <p:blipFill>
          <a:blip r:embed="rId4"/>
          <a:stretch>
            <a:fillRect/>
          </a:stretch>
        </p:blipFill>
        <p:spPr>
          <a:xfrm>
            <a:off x="907583" y="1446999"/>
            <a:ext cx="4686300" cy="1019175"/>
          </a:xfrm>
          <a:prstGeom prst="rect">
            <a:avLst/>
          </a:prstGeom>
        </p:spPr>
      </p:pic>
      <p:pic>
        <p:nvPicPr>
          <p:cNvPr id="28" name="Picture 27"/>
          <p:cNvPicPr>
            <a:picLocks noChangeAspect="1"/>
          </p:cNvPicPr>
          <p:nvPr/>
        </p:nvPicPr>
        <p:blipFill>
          <a:blip r:embed="rId5"/>
          <a:stretch>
            <a:fillRect/>
          </a:stretch>
        </p:blipFill>
        <p:spPr>
          <a:xfrm>
            <a:off x="875143" y="4629225"/>
            <a:ext cx="4657725" cy="962025"/>
          </a:xfrm>
          <a:prstGeom prst="rect">
            <a:avLst/>
          </a:prstGeom>
        </p:spPr>
      </p:pic>
      <p:sp>
        <p:nvSpPr>
          <p:cNvPr id="21"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What is a Lock?</a:t>
            </a:r>
          </a:p>
        </p:txBody>
      </p:sp>
    </p:spTree>
    <p:extLst>
      <p:ext uri="{BB962C8B-B14F-4D97-AF65-F5344CB8AC3E}">
        <p14:creationId xmlns:p14="http://schemas.microsoft.com/office/powerpoint/2010/main" val="4283856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7521292" y="2070982"/>
            <a:ext cx="2895600" cy="30430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 name="Bent Arrow 16"/>
          <p:cNvSpPr/>
          <p:nvPr/>
        </p:nvSpPr>
        <p:spPr>
          <a:xfrm rot="5400000">
            <a:off x="5329831" y="1817751"/>
            <a:ext cx="1309817" cy="1294585"/>
          </a:xfrm>
          <a:prstGeom prst="ben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Bent Arrow 17"/>
          <p:cNvSpPr/>
          <p:nvPr/>
        </p:nvSpPr>
        <p:spPr>
          <a:xfrm rot="16200000" flipV="1">
            <a:off x="5359251" y="4024798"/>
            <a:ext cx="1309817" cy="1294585"/>
          </a:xfrm>
          <a:prstGeom prst="ben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24" name="Group 23">
            <a:extLst>
              <a:ext uri="{FF2B5EF4-FFF2-40B4-BE49-F238E27FC236}">
                <a16:creationId xmlns:a16="http://schemas.microsoft.com/office/drawing/2014/main" id="{99853E08-4BE7-4A37-A148-C69FB7376A49}"/>
              </a:ext>
            </a:extLst>
          </p:cNvPr>
          <p:cNvGrpSpPr/>
          <p:nvPr/>
        </p:nvGrpSpPr>
        <p:grpSpPr>
          <a:xfrm>
            <a:off x="8092792" y="2427796"/>
            <a:ext cx="1752600" cy="2071364"/>
            <a:chOff x="4963829" y="4298078"/>
            <a:chExt cx="1393773" cy="1547244"/>
          </a:xfrm>
        </p:grpSpPr>
        <p:sp>
          <p:nvSpPr>
            <p:cNvPr id="25" name="Cylinder 24">
              <a:extLst>
                <a:ext uri="{FF2B5EF4-FFF2-40B4-BE49-F238E27FC236}">
                  <a16:creationId xmlns:a16="http://schemas.microsoft.com/office/drawing/2014/main" id="{D5B8A228-D65E-4B26-B078-1270B40EE0E5}"/>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 name="Cylinder 26">
              <a:extLst>
                <a:ext uri="{FF2B5EF4-FFF2-40B4-BE49-F238E27FC236}">
                  <a16:creationId xmlns:a16="http://schemas.microsoft.com/office/drawing/2014/main" id="{E375785A-A54E-4F9F-A641-A57C70D2AEE1}"/>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 name="Cylinder 28">
              <a:extLst>
                <a:ext uri="{FF2B5EF4-FFF2-40B4-BE49-F238E27FC236}">
                  <a16:creationId xmlns:a16="http://schemas.microsoft.com/office/drawing/2014/main" id="{F0A0EFD7-7C31-449F-8B5D-8528DDC35C58}"/>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7" name="TextBox 6"/>
          <p:cNvSpPr txBox="1"/>
          <p:nvPr/>
        </p:nvSpPr>
        <p:spPr>
          <a:xfrm>
            <a:off x="8118732" y="4537591"/>
            <a:ext cx="1752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TSQL2012.mdf</a:t>
            </a:r>
          </a:p>
        </p:txBody>
      </p:sp>
      <p:sp>
        <p:nvSpPr>
          <p:cNvPr id="9" name="Rounded Rectangle 8"/>
          <p:cNvSpPr/>
          <p:nvPr/>
        </p:nvSpPr>
        <p:spPr>
          <a:xfrm>
            <a:off x="775142" y="1328084"/>
            <a:ext cx="4951183" cy="141511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 name="Rounded Rectangle 12"/>
          <p:cNvSpPr/>
          <p:nvPr/>
        </p:nvSpPr>
        <p:spPr>
          <a:xfrm>
            <a:off x="775142" y="4349801"/>
            <a:ext cx="4951183" cy="141511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 name="Rounded Rectangle 19"/>
          <p:cNvSpPr/>
          <p:nvPr/>
        </p:nvSpPr>
        <p:spPr>
          <a:xfrm>
            <a:off x="2309647" y="2532913"/>
            <a:ext cx="1975945" cy="46261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 name="TextBox 18"/>
          <p:cNvSpPr txBox="1"/>
          <p:nvPr/>
        </p:nvSpPr>
        <p:spPr>
          <a:xfrm>
            <a:off x="2490924" y="2579556"/>
            <a:ext cx="22597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Transaction 1</a:t>
            </a:r>
          </a:p>
        </p:txBody>
      </p:sp>
      <p:sp>
        <p:nvSpPr>
          <p:cNvPr id="22" name="Rounded Rectangle 21"/>
          <p:cNvSpPr/>
          <p:nvPr/>
        </p:nvSpPr>
        <p:spPr>
          <a:xfrm>
            <a:off x="2309647" y="4083185"/>
            <a:ext cx="1975945" cy="46261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TextBox 22"/>
          <p:cNvSpPr txBox="1"/>
          <p:nvPr/>
        </p:nvSpPr>
        <p:spPr>
          <a:xfrm>
            <a:off x="2490924" y="4129828"/>
            <a:ext cx="22597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Transaction 2</a:t>
            </a:r>
          </a:p>
        </p:txBody>
      </p:sp>
      <p:sp>
        <p:nvSpPr>
          <p:cNvPr id="21"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marL="0" marR="0" lvl="0" indent="0" algn="l" defTabSz="457112" rtl="0" eaLnBrk="1" fontAlgn="auto" latinLnBrk="0" hangingPunct="1">
              <a:lnSpc>
                <a:spcPts val="3500"/>
              </a:lnSpc>
              <a:spcBef>
                <a:spcPct val="0"/>
              </a:spcBef>
              <a:spcAft>
                <a:spcPts val="0"/>
              </a:spcAft>
              <a:buClrTx/>
              <a:buSzTx/>
              <a:buFontTx/>
              <a:buNone/>
              <a:tabLst/>
              <a:defRPr/>
            </a:pPr>
            <a:r>
              <a:rPr kumimoji="0" lang="en-US" altLang="en-US" sz="3600" b="0" i="0" u="none" strike="noStrike" kern="1200" cap="none" spc="0" normalizeH="0" baseline="0" noProof="0" dirty="0">
                <a:ln>
                  <a:noFill/>
                </a:ln>
                <a:solidFill>
                  <a:prstClr val="black"/>
                </a:solidFill>
                <a:effectLst/>
                <a:uLnTx/>
                <a:uFillTx/>
                <a:latin typeface="Segoe UI"/>
                <a:ea typeface="+mj-ea"/>
                <a:cs typeface="Segoe UI Light"/>
              </a:rPr>
              <a:t>What is Blocking?</a:t>
            </a:r>
          </a:p>
        </p:txBody>
      </p:sp>
      <p:pic>
        <p:nvPicPr>
          <p:cNvPr id="4" name="Picture 3">
            <a:extLst>
              <a:ext uri="{FF2B5EF4-FFF2-40B4-BE49-F238E27FC236}">
                <a16:creationId xmlns:a16="http://schemas.microsoft.com/office/drawing/2014/main" id="{A767A8B1-09A1-468F-BE00-143ECFB891C9}"/>
              </a:ext>
            </a:extLst>
          </p:cNvPr>
          <p:cNvPicPr>
            <a:picLocks noChangeAspect="1"/>
          </p:cNvPicPr>
          <p:nvPr/>
        </p:nvPicPr>
        <p:blipFill>
          <a:blip r:embed="rId2"/>
          <a:stretch>
            <a:fillRect/>
          </a:stretch>
        </p:blipFill>
        <p:spPr>
          <a:xfrm>
            <a:off x="979825" y="1474560"/>
            <a:ext cx="4541816" cy="995010"/>
          </a:xfrm>
          <a:prstGeom prst="rect">
            <a:avLst/>
          </a:prstGeom>
        </p:spPr>
      </p:pic>
      <p:pic>
        <p:nvPicPr>
          <p:cNvPr id="6" name="Picture 5">
            <a:extLst>
              <a:ext uri="{FF2B5EF4-FFF2-40B4-BE49-F238E27FC236}">
                <a16:creationId xmlns:a16="http://schemas.microsoft.com/office/drawing/2014/main" id="{3EB9F079-8BBC-495C-BDEE-D55750A23477}"/>
              </a:ext>
            </a:extLst>
          </p:cNvPr>
          <p:cNvPicPr>
            <a:picLocks noChangeAspect="1"/>
          </p:cNvPicPr>
          <p:nvPr/>
        </p:nvPicPr>
        <p:blipFill>
          <a:blip r:embed="rId3"/>
          <a:stretch>
            <a:fillRect/>
          </a:stretch>
        </p:blipFill>
        <p:spPr>
          <a:xfrm>
            <a:off x="6347534" y="3211264"/>
            <a:ext cx="5017284" cy="672848"/>
          </a:xfrm>
          <a:prstGeom prst="rect">
            <a:avLst/>
          </a:prstGeom>
        </p:spPr>
      </p:pic>
      <p:pic>
        <p:nvPicPr>
          <p:cNvPr id="8" name="Picture 6" descr="Security_Secured.png"/>
          <p:cNvPicPr>
            <a:picLocks noChangeAspect="1"/>
          </p:cNvPicPr>
          <p:nvPr/>
        </p:nvPicPr>
        <p:blipFill>
          <a:blip r:embed="rId4" cstate="print"/>
          <a:srcRect/>
          <a:stretch>
            <a:fillRect/>
          </a:stretch>
        </p:blipFill>
        <p:spPr bwMode="auto">
          <a:xfrm>
            <a:off x="6322250" y="3095354"/>
            <a:ext cx="493237" cy="791877"/>
          </a:xfrm>
          <a:prstGeom prst="rect">
            <a:avLst/>
          </a:prstGeom>
          <a:noFill/>
          <a:ln w="9525">
            <a:noFill/>
            <a:miter lim="800000"/>
            <a:headEnd/>
            <a:tailEnd/>
          </a:ln>
        </p:spPr>
      </p:pic>
      <p:pic>
        <p:nvPicPr>
          <p:cNvPr id="10" name="Picture 9">
            <a:extLst>
              <a:ext uri="{FF2B5EF4-FFF2-40B4-BE49-F238E27FC236}">
                <a16:creationId xmlns:a16="http://schemas.microsoft.com/office/drawing/2014/main" id="{A3019B21-115E-4754-9418-3ACFAB56B29B}"/>
              </a:ext>
            </a:extLst>
          </p:cNvPr>
          <p:cNvPicPr>
            <a:picLocks noChangeAspect="1"/>
          </p:cNvPicPr>
          <p:nvPr/>
        </p:nvPicPr>
        <p:blipFill>
          <a:blip r:embed="rId5"/>
          <a:stretch>
            <a:fillRect/>
          </a:stretch>
        </p:blipFill>
        <p:spPr>
          <a:xfrm>
            <a:off x="1084173" y="4915302"/>
            <a:ext cx="4206056" cy="433474"/>
          </a:xfrm>
          <a:prstGeom prst="rect">
            <a:avLst/>
          </a:prstGeom>
        </p:spPr>
      </p:pic>
      <p:sp>
        <p:nvSpPr>
          <p:cNvPr id="12" name="Explosion: 8 Points 11">
            <a:extLst>
              <a:ext uri="{FF2B5EF4-FFF2-40B4-BE49-F238E27FC236}">
                <a16:creationId xmlns:a16="http://schemas.microsoft.com/office/drawing/2014/main" id="{B49F6811-2A77-419B-B031-D02795AA2D03}"/>
              </a:ext>
            </a:extLst>
          </p:cNvPr>
          <p:cNvSpPr/>
          <p:nvPr/>
        </p:nvSpPr>
        <p:spPr>
          <a:xfrm>
            <a:off x="5861729" y="4173863"/>
            <a:ext cx="1205589" cy="1214955"/>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AFFF4289-4575-45C6-8814-0179FB0E92E4}"/>
              </a:ext>
            </a:extLst>
          </p:cNvPr>
          <p:cNvSpPr txBox="1"/>
          <p:nvPr/>
        </p:nvSpPr>
        <p:spPr>
          <a:xfrm>
            <a:off x="6000213" y="4545970"/>
            <a:ext cx="11628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Blocked</a:t>
            </a:r>
          </a:p>
        </p:txBody>
      </p:sp>
    </p:spTree>
    <p:extLst>
      <p:ext uri="{BB962C8B-B14F-4D97-AF65-F5344CB8AC3E}">
        <p14:creationId xmlns:p14="http://schemas.microsoft.com/office/powerpoint/2010/main" val="15601459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marL="0" marR="0" lvl="0" indent="0" algn="l" defTabSz="457112" rtl="0" eaLnBrk="1" fontAlgn="auto" latinLnBrk="0" hangingPunct="1">
              <a:lnSpc>
                <a:spcPts val="3500"/>
              </a:lnSpc>
              <a:spcBef>
                <a:spcPct val="0"/>
              </a:spcBef>
              <a:spcAft>
                <a:spcPts val="0"/>
              </a:spcAft>
              <a:buClrTx/>
              <a:buSzTx/>
              <a:buFontTx/>
              <a:buNone/>
              <a:tabLst/>
              <a:defRPr/>
            </a:pPr>
            <a:r>
              <a:rPr kumimoji="0" lang="en-US" altLang="en-US" sz="3600" b="0" i="0" u="none" strike="noStrike" kern="1200" cap="none" spc="0" normalizeH="0" baseline="0" noProof="0" dirty="0">
                <a:ln>
                  <a:noFill/>
                </a:ln>
                <a:solidFill>
                  <a:prstClr val="black"/>
                </a:solidFill>
                <a:effectLst/>
                <a:uLnTx/>
                <a:uFillTx/>
                <a:latin typeface="Segoe UI"/>
                <a:ea typeface="+mj-ea"/>
                <a:cs typeface="Segoe UI Light"/>
              </a:rPr>
              <a:t>What is </a:t>
            </a:r>
            <a:r>
              <a:rPr lang="en-US" altLang="en-US" dirty="0">
                <a:solidFill>
                  <a:prstClr val="black"/>
                </a:solidFill>
                <a:latin typeface="Segoe UI"/>
              </a:rPr>
              <a:t>a Deadlock</a:t>
            </a:r>
            <a:r>
              <a:rPr kumimoji="0" lang="en-US" altLang="en-US" sz="3600" b="0" i="0" u="none" strike="noStrike" kern="1200" cap="none" spc="0" normalizeH="0" baseline="0" noProof="0" dirty="0">
                <a:ln>
                  <a:noFill/>
                </a:ln>
                <a:solidFill>
                  <a:prstClr val="black"/>
                </a:solidFill>
                <a:effectLst/>
                <a:uLnTx/>
                <a:uFillTx/>
                <a:latin typeface="Segoe UI"/>
                <a:ea typeface="+mj-ea"/>
                <a:cs typeface="Segoe UI Light"/>
              </a:rPr>
              <a:t>?</a:t>
            </a:r>
          </a:p>
        </p:txBody>
      </p:sp>
      <p:grpSp>
        <p:nvGrpSpPr>
          <p:cNvPr id="55" name="Group 54">
            <a:extLst>
              <a:ext uri="{FF2B5EF4-FFF2-40B4-BE49-F238E27FC236}">
                <a16:creationId xmlns:a16="http://schemas.microsoft.com/office/drawing/2014/main" id="{914119F9-94BD-4699-BDAF-0F91EF984B19}"/>
              </a:ext>
            </a:extLst>
          </p:cNvPr>
          <p:cNvGrpSpPr/>
          <p:nvPr/>
        </p:nvGrpSpPr>
        <p:grpSpPr>
          <a:xfrm>
            <a:off x="269239" y="854695"/>
            <a:ext cx="11807022" cy="5427856"/>
            <a:chOff x="269239" y="760910"/>
            <a:chExt cx="11807022" cy="5427856"/>
          </a:xfrm>
        </p:grpSpPr>
        <p:sp>
          <p:nvSpPr>
            <p:cNvPr id="52" name="Bent Arrow 16">
              <a:extLst>
                <a:ext uri="{FF2B5EF4-FFF2-40B4-BE49-F238E27FC236}">
                  <a16:creationId xmlns:a16="http://schemas.microsoft.com/office/drawing/2014/main" id="{890413C1-788B-45B4-B643-9E851D5D9A86}"/>
                </a:ext>
              </a:extLst>
            </p:cNvPr>
            <p:cNvSpPr/>
            <p:nvPr/>
          </p:nvSpPr>
          <p:spPr>
            <a:xfrm rot="16200000">
              <a:off x="5871627" y="2013023"/>
              <a:ext cx="2159168" cy="1162891"/>
            </a:xfrm>
            <a:prstGeom prst="bentArrow">
              <a:avLst>
                <a:gd name="adj1" fmla="val 25000"/>
                <a:gd name="adj2" fmla="val 26429"/>
                <a:gd name="adj3" fmla="val 25000"/>
                <a:gd name="adj4" fmla="val 46467"/>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9" name="Bent Arrow 17">
              <a:extLst>
                <a:ext uri="{FF2B5EF4-FFF2-40B4-BE49-F238E27FC236}">
                  <a16:creationId xmlns:a16="http://schemas.microsoft.com/office/drawing/2014/main" id="{835DD670-3D32-4F02-B9A9-6DD53BD2F2F3}"/>
                </a:ext>
              </a:extLst>
            </p:cNvPr>
            <p:cNvSpPr/>
            <p:nvPr/>
          </p:nvSpPr>
          <p:spPr>
            <a:xfrm rot="5400000" flipV="1">
              <a:off x="6443403" y="4256633"/>
              <a:ext cx="1309817" cy="1121122"/>
            </a:xfrm>
            <a:prstGeom prst="ben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Bent Arrow 16">
              <a:extLst>
                <a:ext uri="{FF2B5EF4-FFF2-40B4-BE49-F238E27FC236}">
                  <a16:creationId xmlns:a16="http://schemas.microsoft.com/office/drawing/2014/main" id="{42739706-13E2-4816-AA41-B64B975439CE}"/>
                </a:ext>
              </a:extLst>
            </p:cNvPr>
            <p:cNvSpPr/>
            <p:nvPr/>
          </p:nvSpPr>
          <p:spPr>
            <a:xfrm rot="5400000">
              <a:off x="4247702" y="3841041"/>
              <a:ext cx="2217208" cy="1121121"/>
            </a:xfrm>
            <a:prstGeom prst="bentArrow">
              <a:avLst>
                <a:gd name="adj1" fmla="val 25000"/>
                <a:gd name="adj2" fmla="val 25906"/>
                <a:gd name="adj3" fmla="val 25000"/>
                <a:gd name="adj4" fmla="val 46467"/>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Rounded Rectangle 8"/>
            <p:cNvSpPr/>
            <p:nvPr/>
          </p:nvSpPr>
          <p:spPr>
            <a:xfrm>
              <a:off x="269239" y="2682038"/>
              <a:ext cx="4951183" cy="24075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71D3ADF3-F56B-4186-B294-4BA9DD228750}"/>
                </a:ext>
              </a:extLst>
            </p:cNvPr>
            <p:cNvGrpSpPr/>
            <p:nvPr/>
          </p:nvGrpSpPr>
          <p:grpSpPr>
            <a:xfrm>
              <a:off x="1762455" y="2428908"/>
              <a:ext cx="2487888" cy="462618"/>
              <a:chOff x="2262760" y="2532913"/>
              <a:chExt cx="2487888" cy="462618"/>
            </a:xfrm>
          </p:grpSpPr>
          <p:sp>
            <p:nvSpPr>
              <p:cNvPr id="20" name="Rounded Rectangle 19"/>
              <p:cNvSpPr/>
              <p:nvPr/>
            </p:nvSpPr>
            <p:spPr>
              <a:xfrm>
                <a:off x="2262760" y="2532913"/>
                <a:ext cx="1975945" cy="46261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 name="TextBox 18"/>
              <p:cNvSpPr txBox="1"/>
              <p:nvPr/>
            </p:nvSpPr>
            <p:spPr>
              <a:xfrm>
                <a:off x="2490924" y="2579556"/>
                <a:ext cx="22597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Transaction 1</a:t>
                </a:r>
              </a:p>
            </p:txBody>
          </p:sp>
        </p:grpSp>
        <p:pic>
          <p:nvPicPr>
            <p:cNvPr id="3" name="Picture 2">
              <a:extLst>
                <a:ext uri="{FF2B5EF4-FFF2-40B4-BE49-F238E27FC236}">
                  <a16:creationId xmlns:a16="http://schemas.microsoft.com/office/drawing/2014/main" id="{F3145564-D899-484B-AAAD-2A311F5095DA}"/>
                </a:ext>
              </a:extLst>
            </p:cNvPr>
            <p:cNvPicPr>
              <a:picLocks noChangeAspect="1"/>
            </p:cNvPicPr>
            <p:nvPr/>
          </p:nvPicPr>
          <p:blipFill>
            <a:blip r:embed="rId2"/>
            <a:stretch>
              <a:fillRect/>
            </a:stretch>
          </p:blipFill>
          <p:spPr>
            <a:xfrm>
              <a:off x="626468" y="2928111"/>
              <a:ext cx="3992836" cy="1893609"/>
            </a:xfrm>
            <a:prstGeom prst="rect">
              <a:avLst/>
            </a:prstGeom>
          </p:spPr>
        </p:pic>
        <p:sp>
          <p:nvSpPr>
            <p:cNvPr id="26" name="Rounded Rectangle 8">
              <a:extLst>
                <a:ext uri="{FF2B5EF4-FFF2-40B4-BE49-F238E27FC236}">
                  <a16:creationId xmlns:a16="http://schemas.microsoft.com/office/drawing/2014/main" id="{1ECDAE4B-F4BE-43F5-BCE2-79499002EE0E}"/>
                </a:ext>
              </a:extLst>
            </p:cNvPr>
            <p:cNvSpPr/>
            <p:nvPr/>
          </p:nvSpPr>
          <p:spPr>
            <a:xfrm>
              <a:off x="7125078" y="2706515"/>
              <a:ext cx="4951183" cy="24075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5DB4382E-CBF9-4EC0-8B44-6FC6156C9482}"/>
                </a:ext>
              </a:extLst>
            </p:cNvPr>
            <p:cNvPicPr>
              <a:picLocks noChangeAspect="1"/>
            </p:cNvPicPr>
            <p:nvPr/>
          </p:nvPicPr>
          <p:blipFill>
            <a:blip r:embed="rId3"/>
            <a:stretch>
              <a:fillRect/>
            </a:stretch>
          </p:blipFill>
          <p:spPr>
            <a:xfrm>
              <a:off x="7415937" y="2995153"/>
              <a:ext cx="4125576" cy="2010785"/>
            </a:xfrm>
            <a:prstGeom prst="rect">
              <a:avLst/>
            </a:prstGeom>
          </p:spPr>
        </p:pic>
        <p:grpSp>
          <p:nvGrpSpPr>
            <p:cNvPr id="30" name="Group 29">
              <a:extLst>
                <a:ext uri="{FF2B5EF4-FFF2-40B4-BE49-F238E27FC236}">
                  <a16:creationId xmlns:a16="http://schemas.microsoft.com/office/drawing/2014/main" id="{34D7227A-06D8-4C6F-81EE-33C3C174E931}"/>
                </a:ext>
              </a:extLst>
            </p:cNvPr>
            <p:cNvGrpSpPr/>
            <p:nvPr/>
          </p:nvGrpSpPr>
          <p:grpSpPr>
            <a:xfrm>
              <a:off x="8720514" y="2424382"/>
              <a:ext cx="2487888" cy="462618"/>
              <a:chOff x="2262760" y="2532913"/>
              <a:chExt cx="2487888" cy="462618"/>
            </a:xfrm>
          </p:grpSpPr>
          <p:sp>
            <p:nvSpPr>
              <p:cNvPr id="31" name="Rounded Rectangle 19">
                <a:extLst>
                  <a:ext uri="{FF2B5EF4-FFF2-40B4-BE49-F238E27FC236}">
                    <a16:creationId xmlns:a16="http://schemas.microsoft.com/office/drawing/2014/main" id="{1BA24701-C4EB-4C89-9D44-847764F04E57}"/>
                  </a:ext>
                </a:extLst>
              </p:cNvPr>
              <p:cNvSpPr/>
              <p:nvPr/>
            </p:nvSpPr>
            <p:spPr>
              <a:xfrm>
                <a:off x="2262760" y="2532913"/>
                <a:ext cx="1975945" cy="46261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5C77DEEC-8079-420F-BDB0-9CB8033FC0A2}"/>
                  </a:ext>
                </a:extLst>
              </p:cNvPr>
              <p:cNvSpPr txBox="1"/>
              <p:nvPr/>
            </p:nvSpPr>
            <p:spPr>
              <a:xfrm>
                <a:off x="2490924" y="2579556"/>
                <a:ext cx="22597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Transaction 2</a:t>
                </a:r>
              </a:p>
            </p:txBody>
          </p:sp>
        </p:grpSp>
        <p:sp>
          <p:nvSpPr>
            <p:cNvPr id="34" name="Rounded Rectangle 8">
              <a:extLst>
                <a:ext uri="{FF2B5EF4-FFF2-40B4-BE49-F238E27FC236}">
                  <a16:creationId xmlns:a16="http://schemas.microsoft.com/office/drawing/2014/main" id="{489018FC-FAF3-40F7-977E-49F1F74E2E0C}"/>
                </a:ext>
              </a:extLst>
            </p:cNvPr>
            <p:cNvSpPr/>
            <p:nvPr/>
          </p:nvSpPr>
          <p:spPr>
            <a:xfrm>
              <a:off x="4229816" y="5471797"/>
              <a:ext cx="3514725" cy="7169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F6FD16E4-DC61-4526-958D-C9490145BC30}"/>
                </a:ext>
              </a:extLst>
            </p:cNvPr>
            <p:cNvSpPr txBox="1"/>
            <p:nvPr/>
          </p:nvSpPr>
          <p:spPr>
            <a:xfrm>
              <a:off x="4307278" y="5641861"/>
              <a:ext cx="34194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Segoe UI"/>
                  <a:ea typeface="+mn-ea"/>
                  <a:cs typeface="+mn-cs"/>
                </a:rPr>
                <a:t>HumanResources.Department</a:t>
              </a:r>
            </a:p>
          </p:txBody>
        </p:sp>
        <p:pic>
          <p:nvPicPr>
            <p:cNvPr id="40" name="Picture 6" descr="Security_Secured.png">
              <a:extLst>
                <a:ext uri="{FF2B5EF4-FFF2-40B4-BE49-F238E27FC236}">
                  <a16:creationId xmlns:a16="http://schemas.microsoft.com/office/drawing/2014/main" id="{C688B913-A270-49D8-A50A-42489A5607A7}"/>
                </a:ext>
              </a:extLst>
            </p:cNvPr>
            <p:cNvPicPr>
              <a:picLocks noChangeAspect="1"/>
            </p:cNvPicPr>
            <p:nvPr/>
          </p:nvPicPr>
          <p:blipFill>
            <a:blip r:embed="rId4" cstate="print"/>
            <a:srcRect/>
            <a:stretch>
              <a:fillRect/>
            </a:stretch>
          </p:blipFill>
          <p:spPr bwMode="auto">
            <a:xfrm>
              <a:off x="5384236" y="4218587"/>
              <a:ext cx="493237" cy="791877"/>
            </a:xfrm>
            <a:prstGeom prst="rect">
              <a:avLst/>
            </a:prstGeom>
            <a:noFill/>
            <a:ln w="9525">
              <a:noFill/>
              <a:miter lim="800000"/>
              <a:headEnd/>
              <a:tailEnd/>
            </a:ln>
          </p:spPr>
        </p:pic>
        <p:grpSp>
          <p:nvGrpSpPr>
            <p:cNvPr id="42" name="Group 41">
              <a:extLst>
                <a:ext uri="{FF2B5EF4-FFF2-40B4-BE49-F238E27FC236}">
                  <a16:creationId xmlns:a16="http://schemas.microsoft.com/office/drawing/2014/main" id="{FD8B83D6-624B-4915-8E51-DB5A59485F62}"/>
                </a:ext>
              </a:extLst>
            </p:cNvPr>
            <p:cNvGrpSpPr/>
            <p:nvPr/>
          </p:nvGrpSpPr>
          <p:grpSpPr>
            <a:xfrm>
              <a:off x="6146202" y="4190060"/>
              <a:ext cx="1301376" cy="1032184"/>
              <a:chOff x="5861729" y="4173863"/>
              <a:chExt cx="1301376" cy="1214955"/>
            </a:xfrm>
          </p:grpSpPr>
          <p:sp>
            <p:nvSpPr>
              <p:cNvPr id="43" name="Explosion: 8 Points 42">
                <a:extLst>
                  <a:ext uri="{FF2B5EF4-FFF2-40B4-BE49-F238E27FC236}">
                    <a16:creationId xmlns:a16="http://schemas.microsoft.com/office/drawing/2014/main" id="{3E1C5DB8-1E03-49DD-9414-43EFCFA8B396}"/>
                  </a:ext>
                </a:extLst>
              </p:cNvPr>
              <p:cNvSpPr/>
              <p:nvPr/>
            </p:nvSpPr>
            <p:spPr>
              <a:xfrm>
                <a:off x="5861729" y="4173863"/>
                <a:ext cx="1205589" cy="1214955"/>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7B3C818B-EF2E-453A-AA83-30A89738D896}"/>
                  </a:ext>
                </a:extLst>
              </p:cNvPr>
              <p:cNvSpPr txBox="1"/>
              <p:nvPr/>
            </p:nvSpPr>
            <p:spPr>
              <a:xfrm>
                <a:off x="6000213" y="4545970"/>
                <a:ext cx="11628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Blocked</a:t>
                </a:r>
              </a:p>
            </p:txBody>
          </p:sp>
        </p:grpSp>
        <p:grpSp>
          <p:nvGrpSpPr>
            <p:cNvPr id="54" name="Group 53">
              <a:extLst>
                <a:ext uri="{FF2B5EF4-FFF2-40B4-BE49-F238E27FC236}">
                  <a16:creationId xmlns:a16="http://schemas.microsoft.com/office/drawing/2014/main" id="{F0C6CDC1-4D16-49CF-A949-53A34E6D5093}"/>
                </a:ext>
              </a:extLst>
            </p:cNvPr>
            <p:cNvGrpSpPr/>
            <p:nvPr/>
          </p:nvGrpSpPr>
          <p:grpSpPr>
            <a:xfrm>
              <a:off x="4090274" y="760910"/>
              <a:ext cx="3574398" cy="758350"/>
              <a:chOff x="4436464" y="1041391"/>
              <a:chExt cx="3574398" cy="758350"/>
            </a:xfrm>
          </p:grpSpPr>
          <p:sp>
            <p:nvSpPr>
              <p:cNvPr id="45" name="Rounded Rectangle 8">
                <a:extLst>
                  <a:ext uri="{FF2B5EF4-FFF2-40B4-BE49-F238E27FC236}">
                    <a16:creationId xmlns:a16="http://schemas.microsoft.com/office/drawing/2014/main" id="{4B48EA97-DFBC-4859-A06C-66DEF34C1B4A}"/>
                  </a:ext>
                </a:extLst>
              </p:cNvPr>
              <p:cNvSpPr/>
              <p:nvPr/>
            </p:nvSpPr>
            <p:spPr>
              <a:xfrm>
                <a:off x="4436464" y="1041391"/>
                <a:ext cx="3514724" cy="7583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EFA202A9-FA9B-4B6F-9A14-5DDB1B98D5FA}"/>
                  </a:ext>
                </a:extLst>
              </p:cNvPr>
              <p:cNvSpPr txBox="1"/>
              <p:nvPr/>
            </p:nvSpPr>
            <p:spPr>
              <a:xfrm>
                <a:off x="5391488" y="1187637"/>
                <a:ext cx="26193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Segoe UI"/>
                    <a:ea typeface="+mn-ea"/>
                    <a:cs typeface="+mn-cs"/>
                  </a:rPr>
                  <a:t>Person.Person</a:t>
                </a:r>
              </a:p>
            </p:txBody>
          </p:sp>
        </p:grpSp>
        <p:sp>
          <p:nvSpPr>
            <p:cNvPr id="48" name="Bent Arrow 17">
              <a:extLst>
                <a:ext uri="{FF2B5EF4-FFF2-40B4-BE49-F238E27FC236}">
                  <a16:creationId xmlns:a16="http://schemas.microsoft.com/office/drawing/2014/main" id="{9749A1A9-781D-4B63-9FB1-7DBAA731303C}"/>
                </a:ext>
              </a:extLst>
            </p:cNvPr>
            <p:cNvSpPr/>
            <p:nvPr/>
          </p:nvSpPr>
          <p:spPr>
            <a:xfrm rot="16200000" flipV="1">
              <a:off x="3107244" y="2431526"/>
              <a:ext cx="2991305" cy="1158019"/>
            </a:xfrm>
            <a:prstGeom prst="bentArrow">
              <a:avLst>
                <a:gd name="adj1" fmla="val 25000"/>
                <a:gd name="adj2" fmla="val 25000"/>
                <a:gd name="adj3" fmla="val 25000"/>
                <a:gd name="adj4" fmla="val 43750"/>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49" name="Group 48">
              <a:extLst>
                <a:ext uri="{FF2B5EF4-FFF2-40B4-BE49-F238E27FC236}">
                  <a16:creationId xmlns:a16="http://schemas.microsoft.com/office/drawing/2014/main" id="{DD089C1F-3AFA-41C2-97FC-0D44B966A62F}"/>
                </a:ext>
              </a:extLst>
            </p:cNvPr>
            <p:cNvGrpSpPr/>
            <p:nvPr/>
          </p:nvGrpSpPr>
          <p:grpSpPr>
            <a:xfrm>
              <a:off x="4302707" y="1906374"/>
              <a:ext cx="1301376" cy="1032184"/>
              <a:chOff x="5861729" y="4173863"/>
              <a:chExt cx="1301376" cy="1214955"/>
            </a:xfrm>
          </p:grpSpPr>
          <p:sp>
            <p:nvSpPr>
              <p:cNvPr id="50" name="Explosion: 8 Points 49">
                <a:extLst>
                  <a:ext uri="{FF2B5EF4-FFF2-40B4-BE49-F238E27FC236}">
                    <a16:creationId xmlns:a16="http://schemas.microsoft.com/office/drawing/2014/main" id="{F5107500-BBF8-435A-AD83-B263A38E7A84}"/>
                  </a:ext>
                </a:extLst>
              </p:cNvPr>
              <p:cNvSpPr/>
              <p:nvPr/>
            </p:nvSpPr>
            <p:spPr>
              <a:xfrm>
                <a:off x="5861729" y="4173863"/>
                <a:ext cx="1205589" cy="1214955"/>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2D87FFDC-EF40-4B86-B03F-ED431779688F}"/>
                  </a:ext>
                </a:extLst>
              </p:cNvPr>
              <p:cNvSpPr txBox="1"/>
              <p:nvPr/>
            </p:nvSpPr>
            <p:spPr>
              <a:xfrm>
                <a:off x="6000213" y="4545970"/>
                <a:ext cx="11628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Blocked</a:t>
                </a:r>
              </a:p>
            </p:txBody>
          </p:sp>
        </p:grpSp>
        <p:pic>
          <p:nvPicPr>
            <p:cNvPr id="53" name="Picture 6" descr="Security_Secured.png">
              <a:extLst>
                <a:ext uri="{FF2B5EF4-FFF2-40B4-BE49-F238E27FC236}">
                  <a16:creationId xmlns:a16="http://schemas.microsoft.com/office/drawing/2014/main" id="{4C09351B-E94D-4B4A-A5DE-F818FA7F79F2}"/>
                </a:ext>
              </a:extLst>
            </p:cNvPr>
            <p:cNvPicPr>
              <a:picLocks noChangeAspect="1"/>
            </p:cNvPicPr>
            <p:nvPr/>
          </p:nvPicPr>
          <p:blipFill>
            <a:blip r:embed="rId4" cstate="print"/>
            <a:srcRect/>
            <a:stretch>
              <a:fillRect/>
            </a:stretch>
          </p:blipFill>
          <p:spPr bwMode="auto">
            <a:xfrm>
              <a:off x="6449671" y="1883326"/>
              <a:ext cx="493237" cy="791877"/>
            </a:xfrm>
            <a:prstGeom prst="rect">
              <a:avLst/>
            </a:prstGeom>
            <a:noFill/>
            <a:ln w="9525">
              <a:noFill/>
              <a:miter lim="800000"/>
              <a:headEnd/>
              <a:tailEnd/>
            </a:ln>
          </p:spPr>
        </p:pic>
      </p:grpSp>
    </p:spTree>
    <p:extLst>
      <p:ext uri="{BB962C8B-B14F-4D97-AF65-F5344CB8AC3E}">
        <p14:creationId xmlns:p14="http://schemas.microsoft.com/office/powerpoint/2010/main" val="139630955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5">
            <a:extLst>
              <a:ext uri="{FF2B5EF4-FFF2-40B4-BE49-F238E27FC236}">
                <a16:creationId xmlns:a16="http://schemas.microsoft.com/office/drawing/2014/main" id="{92FC9B9A-6B99-4A8D-8E85-12CE5424E0FF}"/>
              </a:ext>
            </a:extLst>
          </p:cNvPr>
          <p:cNvSpPr/>
          <p:nvPr/>
        </p:nvSpPr>
        <p:spPr bwMode="auto">
          <a:xfrm>
            <a:off x="1028700" y="619840"/>
            <a:ext cx="10134600" cy="5148470"/>
          </a:xfrm>
          <a:prstGeom prst="snip2Diag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8800" kern="0" dirty="0">
              <a:gradFill>
                <a:gsLst>
                  <a:gs pos="0">
                    <a:srgbClr val="FFFFFF"/>
                  </a:gs>
                  <a:gs pos="100000">
                    <a:srgbClr val="FFFFFF"/>
                  </a:gs>
                </a:gsLst>
                <a:lin ang="5400000" scaled="0"/>
              </a:gradFill>
              <a:ea typeface="Segoe UI" pitchFamily="34" charset="0"/>
              <a:cs typeface="Segoe UI" pitchFamily="34" charset="0"/>
            </a:endParaRPr>
          </a:p>
          <a:p>
            <a:pPr algn="ctr" defTabSz="969953" fontAlgn="base">
              <a:lnSpc>
                <a:spcPct val="90000"/>
              </a:lnSpc>
              <a:spcBef>
                <a:spcPct val="0"/>
              </a:spcBef>
              <a:spcAft>
                <a:spcPct val="0"/>
              </a:spcAft>
              <a:defRPr/>
            </a:pPr>
            <a:r>
              <a:rPr lang="en-US" sz="8800" kern="0" dirty="0">
                <a:solidFill>
                  <a:schemeClr val="accent4">
                    <a:lumMod val="75000"/>
                  </a:schemeClr>
                </a:solidFill>
                <a:ea typeface="Segoe UI" pitchFamily="34" charset="0"/>
                <a:cs typeface="Segoe UI" pitchFamily="34" charset="0"/>
              </a:rPr>
              <a:t>Demonstration</a:t>
            </a:r>
          </a:p>
        </p:txBody>
      </p:sp>
    </p:spTree>
    <p:extLst>
      <p:ext uri="{BB962C8B-B14F-4D97-AF65-F5344CB8AC3E}">
        <p14:creationId xmlns:p14="http://schemas.microsoft.com/office/powerpoint/2010/main" val="938008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p:txBody>
          <a:bodyPr/>
          <a:lstStyle/>
          <a:p>
            <a:pPr>
              <a:lnSpc>
                <a:spcPct val="100000"/>
              </a:lnSpc>
              <a:spcBef>
                <a:spcPts val="600"/>
              </a:spcBef>
              <a:spcAft>
                <a:spcPts val="1200"/>
              </a:spcAft>
            </a:pPr>
            <a:r>
              <a:rPr lang="en-US" dirty="0"/>
              <a:t>Waits and </a:t>
            </a:r>
            <a:br>
              <a:rPr lang="en-US" dirty="0"/>
            </a:br>
            <a:r>
              <a:rPr lang="en-US" dirty="0"/>
              <a:t>Threads</a:t>
            </a:r>
            <a:br>
              <a:rPr lang="en-US" dirty="0"/>
            </a:br>
            <a:br>
              <a:rPr lang="en-US" dirty="0"/>
            </a:br>
            <a:r>
              <a:rPr lang="en-US" dirty="0"/>
              <a:t>John Deardurff</a:t>
            </a:r>
            <a:br>
              <a:rPr lang="en-US" dirty="0"/>
            </a:br>
            <a:br>
              <a:rPr lang="en-US" dirty="0"/>
            </a:br>
            <a:endParaRPr lang="en-US" dirty="0"/>
          </a:p>
        </p:txBody>
      </p:sp>
    </p:spTree>
    <p:extLst>
      <p:ext uri="{BB962C8B-B14F-4D97-AF65-F5344CB8AC3E}">
        <p14:creationId xmlns:p14="http://schemas.microsoft.com/office/powerpoint/2010/main" val="80547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Preemptive vs. Cooperative Scheduling</a:t>
            </a:r>
          </a:p>
        </p:txBody>
      </p:sp>
      <p:graphicFrame>
        <p:nvGraphicFramePr>
          <p:cNvPr id="6" name="Diagram 5">
            <a:extLst>
              <a:ext uri="{FF2B5EF4-FFF2-40B4-BE49-F238E27FC236}">
                <a16:creationId xmlns:a16="http://schemas.microsoft.com/office/drawing/2014/main" id="{13072694-366E-4BBD-A1BE-1909B4BF332C}"/>
              </a:ext>
            </a:extLst>
          </p:cNvPr>
          <p:cNvGraphicFramePr/>
          <p:nvPr>
            <p:extLst>
              <p:ext uri="{D42A27DB-BD31-4B8C-83A1-F6EECF244321}">
                <p14:modId xmlns:p14="http://schemas.microsoft.com/office/powerpoint/2010/main" val="3283458693"/>
              </p:ext>
            </p:extLst>
          </p:nvPr>
        </p:nvGraphicFramePr>
        <p:xfrm>
          <a:off x="435822" y="1049073"/>
          <a:ext cx="11398215" cy="50804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2804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Thread States and Queues</a:t>
            </a:r>
          </a:p>
        </p:txBody>
      </p:sp>
      <p:graphicFrame>
        <p:nvGraphicFramePr>
          <p:cNvPr id="3" name="Diagram 2">
            <a:extLst>
              <a:ext uri="{FF2B5EF4-FFF2-40B4-BE49-F238E27FC236}">
                <a16:creationId xmlns:a16="http://schemas.microsoft.com/office/drawing/2014/main" id="{8C5A161C-459C-47E2-A87D-EE120BBEB10F}"/>
              </a:ext>
            </a:extLst>
          </p:cNvPr>
          <p:cNvGraphicFramePr/>
          <p:nvPr>
            <p:extLst>
              <p:ext uri="{D42A27DB-BD31-4B8C-83A1-F6EECF244321}">
                <p14:modId xmlns:p14="http://schemas.microsoft.com/office/powerpoint/2010/main" val="1951455047"/>
              </p:ext>
            </p:extLst>
          </p:nvPr>
        </p:nvGraphicFramePr>
        <p:xfrm>
          <a:off x="418542" y="770431"/>
          <a:ext cx="11354915" cy="5317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036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537" y="85748"/>
            <a:ext cx="10972800" cy="1143000"/>
          </a:xfrm>
        </p:spPr>
        <p:txBody>
          <a:bodyPr/>
          <a:lstStyle/>
          <a:p>
            <a:r>
              <a:rPr lang="en-GB" dirty="0"/>
              <a:t>SQL Server Execution Model</a:t>
            </a:r>
          </a:p>
        </p:txBody>
      </p:sp>
      <p:grpSp>
        <p:nvGrpSpPr>
          <p:cNvPr id="27" name="Group 26">
            <a:extLst>
              <a:ext uri="{FF2B5EF4-FFF2-40B4-BE49-F238E27FC236}">
                <a16:creationId xmlns:a16="http://schemas.microsoft.com/office/drawing/2014/main" id="{07EFCBBF-8919-4968-BEDA-7A4882C6E5EF}"/>
              </a:ext>
            </a:extLst>
          </p:cNvPr>
          <p:cNvGrpSpPr/>
          <p:nvPr/>
        </p:nvGrpSpPr>
        <p:grpSpPr>
          <a:xfrm>
            <a:off x="849747" y="853562"/>
            <a:ext cx="10805508" cy="5336476"/>
            <a:chOff x="666867" y="907088"/>
            <a:chExt cx="10805508" cy="5336476"/>
          </a:xfrm>
        </p:grpSpPr>
        <p:sp>
          <p:nvSpPr>
            <p:cNvPr id="6" name="Oval 5" descr="A black circle representing the start of a task." title="Start"/>
            <p:cNvSpPr/>
            <p:nvPr/>
          </p:nvSpPr>
          <p:spPr bwMode="auto">
            <a:xfrm>
              <a:off x="666867" y="1115637"/>
              <a:ext cx="661591" cy="660630"/>
            </a:xfrm>
            <a:prstGeom prst="ellipse">
              <a:avLst/>
            </a:prstGeom>
            <a:solidFill>
              <a:schemeClr val="accent4">
                <a:lumMod val="75000"/>
              </a:schemeClr>
            </a:solidFill>
            <a:ln w="76200" cap="flat" cmpd="sng" algn="ctr">
              <a:solidFill>
                <a:schemeClr val="accent4">
                  <a:lumMod val="50000"/>
                </a:schemeClr>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sp>
          <p:nvSpPr>
            <p:cNvPr id="9" name="Oval 8"/>
            <p:cNvSpPr/>
            <p:nvPr/>
          </p:nvSpPr>
          <p:spPr bwMode="auto">
            <a:xfrm>
              <a:off x="10825816" y="3261822"/>
              <a:ext cx="517247" cy="470987"/>
            </a:xfrm>
            <a:prstGeom prst="ellipse">
              <a:avLst/>
            </a:prstGeom>
            <a:solidFill>
              <a:schemeClr val="accent4">
                <a:lumMod val="75000"/>
              </a:schemeClr>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sp>
          <p:nvSpPr>
            <p:cNvPr id="10" name="Oval 9"/>
            <p:cNvSpPr/>
            <p:nvPr/>
          </p:nvSpPr>
          <p:spPr bwMode="auto">
            <a:xfrm>
              <a:off x="10696504" y="3144075"/>
              <a:ext cx="775871" cy="706480"/>
            </a:xfrm>
            <a:prstGeom prst="ellipse">
              <a:avLst/>
            </a:prstGeom>
            <a:noFill/>
            <a:ln w="63500" cap="flat" cmpd="sng" algn="ctr">
              <a:solidFill>
                <a:schemeClr val="accent4">
                  <a:lumMod val="50000"/>
                </a:schemeClr>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sp>
          <p:nvSpPr>
            <p:cNvPr id="11" name="TextBox 10"/>
            <p:cNvSpPr txBox="1"/>
            <p:nvPr/>
          </p:nvSpPr>
          <p:spPr>
            <a:xfrm>
              <a:off x="666867" y="1825676"/>
              <a:ext cx="709746" cy="369332"/>
            </a:xfrm>
            <a:prstGeom prst="rect">
              <a:avLst/>
            </a:prstGeom>
            <a:noFill/>
          </p:spPr>
          <p:txBody>
            <a:bodyPr wrap="none" rtlCol="0">
              <a:spAutoFit/>
            </a:bodyPr>
            <a:lstStyle/>
            <a:p>
              <a:pPr lvl="0" fontAlgn="base">
                <a:spcBef>
                  <a:spcPct val="0"/>
                </a:spcBef>
                <a:spcAft>
                  <a:spcPct val="0"/>
                </a:spcAft>
              </a:pPr>
              <a:r>
                <a:rPr lang="en-GB" b="1" dirty="0">
                  <a:solidFill>
                    <a:srgbClr val="000000"/>
                  </a:solidFill>
                  <a:latin typeface="Segoe UI" panose="020B0502040204020203" pitchFamily="34" charset="0"/>
                  <a:cs typeface="Segoe UI" panose="020B0502040204020203" pitchFamily="34" charset="0"/>
                </a:rPr>
                <a:t>Start</a:t>
              </a:r>
              <a:endParaRPr lang="en-US" b="1" dirty="0">
                <a:solidFill>
                  <a:srgbClr val="000000"/>
                </a:solidFill>
                <a:latin typeface="Segoe UI" panose="020B0502040204020203" pitchFamily="34" charset="0"/>
                <a:cs typeface="Segoe UI" panose="020B0502040204020203" pitchFamily="34" charset="0"/>
              </a:endParaRPr>
            </a:p>
          </p:txBody>
        </p:sp>
        <p:sp>
          <p:nvSpPr>
            <p:cNvPr id="12" name="TextBox 11"/>
            <p:cNvSpPr txBox="1"/>
            <p:nvPr/>
          </p:nvSpPr>
          <p:spPr>
            <a:xfrm>
              <a:off x="10800547" y="3901395"/>
              <a:ext cx="590226" cy="369332"/>
            </a:xfrm>
            <a:prstGeom prst="rect">
              <a:avLst/>
            </a:prstGeom>
            <a:noFill/>
          </p:spPr>
          <p:txBody>
            <a:bodyPr wrap="none" rtlCol="0">
              <a:spAutoFit/>
            </a:bodyPr>
            <a:lstStyle/>
            <a:p>
              <a:pPr lvl="0" fontAlgn="base">
                <a:spcBef>
                  <a:spcPct val="0"/>
                </a:spcBef>
                <a:spcAft>
                  <a:spcPct val="0"/>
                </a:spcAft>
              </a:pPr>
              <a:r>
                <a:rPr lang="en-GB" b="1" dirty="0">
                  <a:solidFill>
                    <a:srgbClr val="000000"/>
                  </a:solidFill>
                  <a:latin typeface="Segoe UI" panose="020B0502040204020203" pitchFamily="34" charset="0"/>
                  <a:cs typeface="Segoe UI" panose="020B0502040204020203" pitchFamily="34" charset="0"/>
                </a:rPr>
                <a:t>End</a:t>
              </a:r>
              <a:endParaRPr lang="en-US" b="1" dirty="0">
                <a:solidFill>
                  <a:srgbClr val="000000"/>
                </a:solidFill>
                <a:latin typeface="Segoe UI" panose="020B0502040204020203" pitchFamily="34" charset="0"/>
                <a:cs typeface="Segoe UI" panose="020B0502040204020203" pitchFamily="34" charset="0"/>
              </a:endParaRPr>
            </a:p>
          </p:txBody>
        </p:sp>
        <p:cxnSp>
          <p:nvCxnSpPr>
            <p:cNvPr id="13" name="Straight Arrow Connector 12" descr="An unlablled arrow linking the Start of the process to the Runnable list box." title="starting"/>
            <p:cNvCxnSpPr>
              <a:cxnSpLocks/>
            </p:cNvCxnSpPr>
            <p:nvPr/>
          </p:nvCxnSpPr>
          <p:spPr bwMode="auto">
            <a:xfrm>
              <a:off x="1529947" y="1459747"/>
              <a:ext cx="793062" cy="0"/>
            </a:xfrm>
            <a:prstGeom prst="straightConnector1">
              <a:avLst/>
            </a:prstGeom>
            <a:ln w="7620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descr="An arrow from the CPU box to the End of the process labelled &quot;Complete&quot;." title="Complete"/>
            <p:cNvCxnSpPr/>
            <p:nvPr/>
          </p:nvCxnSpPr>
          <p:spPr bwMode="auto">
            <a:xfrm>
              <a:off x="9060465" y="3522670"/>
              <a:ext cx="1440248" cy="0"/>
            </a:xfrm>
            <a:prstGeom prst="straightConnector1">
              <a:avLst/>
            </a:prstGeom>
            <a:ln w="7620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descr="An arrow from the CPU box to the Waiter List box, labelled &quot;Resource blocked&quot;." title="Resource blocked"/>
            <p:cNvCxnSpPr>
              <a:cxnSpLocks/>
            </p:cNvCxnSpPr>
            <p:nvPr/>
          </p:nvCxnSpPr>
          <p:spPr bwMode="auto">
            <a:xfrm>
              <a:off x="7451257" y="4177927"/>
              <a:ext cx="0" cy="673008"/>
            </a:xfrm>
            <a:prstGeom prst="straightConnector1">
              <a:avLst/>
            </a:prstGeom>
            <a:ln w="7620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6" name="Elbow Connector 15" descr="An arrow from the Waiter List box to the Runnable List box, labelled &quot;Resource available&quot;." title="Resource available"/>
            <p:cNvCxnSpPr/>
            <p:nvPr/>
          </p:nvCxnSpPr>
          <p:spPr bwMode="auto">
            <a:xfrm rot="10800000">
              <a:off x="3088301" y="2206325"/>
              <a:ext cx="2728617" cy="3225459"/>
            </a:xfrm>
            <a:prstGeom prst="bentConnector2">
              <a:avLst/>
            </a:prstGeom>
            <a:ln w="7620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7" name="Elbow Connector 16" descr="An arrow from the Runnable List box to the CPU box, labelled &quot;CPU available&quot;." title="CPU available"/>
            <p:cNvCxnSpPr>
              <a:cxnSpLocks/>
            </p:cNvCxnSpPr>
            <p:nvPr/>
          </p:nvCxnSpPr>
          <p:spPr bwMode="auto">
            <a:xfrm>
              <a:off x="5391146" y="1532726"/>
              <a:ext cx="2019966" cy="1236043"/>
            </a:xfrm>
            <a:prstGeom prst="bentConnector2">
              <a:avLst/>
            </a:prstGeom>
            <a:ln w="7620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8" name="Elbow Connector 17" descr="An arrow from the CPU box to the Runnable list box, labelled &quot;Quantum exhausted&quot;" title="Quantum exhausted"/>
            <p:cNvCxnSpPr/>
            <p:nvPr/>
          </p:nvCxnSpPr>
          <p:spPr bwMode="auto">
            <a:xfrm rot="10800000">
              <a:off x="3782017" y="2291086"/>
              <a:ext cx="2019965" cy="1236043"/>
            </a:xfrm>
            <a:prstGeom prst="bentConnector2">
              <a:avLst/>
            </a:prstGeom>
            <a:ln w="76200">
              <a:headEnd type="none" w="med" len="med"/>
              <a:tailEnd type="triangle"/>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5620787" y="1111019"/>
              <a:ext cx="1657570" cy="369332"/>
            </a:xfrm>
            <a:prstGeom prst="rect">
              <a:avLst/>
            </a:prstGeom>
            <a:noFill/>
          </p:spPr>
          <p:txBody>
            <a:bodyPr wrap="none" rtlCol="0">
              <a:spAutoFit/>
            </a:bodyPr>
            <a:lstStyle/>
            <a:p>
              <a:pPr lvl="0" fontAlgn="base">
                <a:spcBef>
                  <a:spcPct val="0"/>
                </a:spcBef>
                <a:spcAft>
                  <a:spcPct val="0"/>
                </a:spcAft>
              </a:pPr>
              <a:r>
                <a:rPr lang="en-GB" b="1" dirty="0">
                  <a:solidFill>
                    <a:srgbClr val="000000"/>
                  </a:solidFill>
                  <a:latin typeface="Segoe UI" panose="020B0502040204020203" pitchFamily="34" charset="0"/>
                  <a:cs typeface="Segoe UI" panose="020B0502040204020203" pitchFamily="34" charset="0"/>
                </a:rPr>
                <a:t>CPU available</a:t>
              </a:r>
              <a:endParaRPr lang="en-US" b="1" dirty="0">
                <a:solidFill>
                  <a:srgbClr val="000000"/>
                </a:solidFill>
                <a:latin typeface="Segoe UI" panose="020B0502040204020203" pitchFamily="34" charset="0"/>
                <a:cs typeface="Segoe UI" panose="020B0502040204020203" pitchFamily="34" charset="0"/>
              </a:endParaRPr>
            </a:p>
          </p:txBody>
        </p:sp>
        <p:sp>
          <p:nvSpPr>
            <p:cNvPr id="20" name="TextBox 19"/>
            <p:cNvSpPr txBox="1"/>
            <p:nvPr/>
          </p:nvSpPr>
          <p:spPr>
            <a:xfrm>
              <a:off x="3522233" y="3637843"/>
              <a:ext cx="2379882" cy="369332"/>
            </a:xfrm>
            <a:prstGeom prst="rect">
              <a:avLst/>
            </a:prstGeom>
            <a:noFill/>
          </p:spPr>
          <p:txBody>
            <a:bodyPr wrap="none" rtlCol="0">
              <a:spAutoFit/>
            </a:bodyPr>
            <a:lstStyle/>
            <a:p>
              <a:pPr lvl="0" fontAlgn="base">
                <a:spcBef>
                  <a:spcPct val="0"/>
                </a:spcBef>
                <a:spcAft>
                  <a:spcPct val="0"/>
                </a:spcAft>
              </a:pPr>
              <a:r>
                <a:rPr lang="en-GB" b="1" dirty="0">
                  <a:solidFill>
                    <a:srgbClr val="000000"/>
                  </a:solidFill>
                  <a:latin typeface="Segoe UI" panose="020B0502040204020203" pitchFamily="34" charset="0"/>
                  <a:cs typeface="Segoe UI" panose="020B0502040204020203" pitchFamily="34" charset="0"/>
                </a:rPr>
                <a:t>Quantum exhausted</a:t>
              </a:r>
              <a:endParaRPr lang="en-US" b="1" dirty="0">
                <a:solidFill>
                  <a:srgbClr val="000000"/>
                </a:solidFill>
                <a:latin typeface="Segoe UI" panose="020B0502040204020203" pitchFamily="34" charset="0"/>
                <a:cs typeface="Segoe UI" panose="020B0502040204020203" pitchFamily="34" charset="0"/>
              </a:endParaRPr>
            </a:p>
          </p:txBody>
        </p:sp>
        <p:sp>
          <p:nvSpPr>
            <p:cNvPr id="21" name="TextBox 20"/>
            <p:cNvSpPr txBox="1"/>
            <p:nvPr/>
          </p:nvSpPr>
          <p:spPr>
            <a:xfrm>
              <a:off x="3502513" y="5535627"/>
              <a:ext cx="2183098" cy="369332"/>
            </a:xfrm>
            <a:prstGeom prst="rect">
              <a:avLst/>
            </a:prstGeom>
            <a:noFill/>
          </p:spPr>
          <p:txBody>
            <a:bodyPr wrap="none" rtlCol="0">
              <a:spAutoFit/>
            </a:bodyPr>
            <a:lstStyle/>
            <a:p>
              <a:pPr lvl="0" fontAlgn="base">
                <a:spcBef>
                  <a:spcPct val="0"/>
                </a:spcBef>
                <a:spcAft>
                  <a:spcPct val="0"/>
                </a:spcAft>
              </a:pPr>
              <a:r>
                <a:rPr lang="en-GB" b="1" dirty="0">
                  <a:solidFill>
                    <a:srgbClr val="000000"/>
                  </a:solidFill>
                  <a:latin typeface="Segoe UI" panose="020B0502040204020203" pitchFamily="34" charset="0"/>
                  <a:cs typeface="Segoe UI" panose="020B0502040204020203" pitchFamily="34" charset="0"/>
                </a:rPr>
                <a:t>Resource available</a:t>
              </a:r>
              <a:endParaRPr lang="en-US" b="1" dirty="0">
                <a:solidFill>
                  <a:srgbClr val="000000"/>
                </a:solidFill>
                <a:latin typeface="Segoe UI" panose="020B0502040204020203" pitchFamily="34" charset="0"/>
                <a:cs typeface="Segoe UI" panose="020B0502040204020203" pitchFamily="34" charset="0"/>
              </a:endParaRPr>
            </a:p>
          </p:txBody>
        </p:sp>
        <p:sp>
          <p:nvSpPr>
            <p:cNvPr id="22" name="TextBox 21"/>
            <p:cNvSpPr txBox="1"/>
            <p:nvPr/>
          </p:nvSpPr>
          <p:spPr>
            <a:xfrm>
              <a:off x="7614123" y="4297327"/>
              <a:ext cx="2080698" cy="369332"/>
            </a:xfrm>
            <a:prstGeom prst="rect">
              <a:avLst/>
            </a:prstGeom>
            <a:noFill/>
          </p:spPr>
          <p:txBody>
            <a:bodyPr wrap="none" rtlCol="0">
              <a:spAutoFit/>
            </a:bodyPr>
            <a:lstStyle/>
            <a:p>
              <a:pPr lvl="0" fontAlgn="base">
                <a:spcBef>
                  <a:spcPct val="0"/>
                </a:spcBef>
                <a:spcAft>
                  <a:spcPct val="0"/>
                </a:spcAft>
              </a:pPr>
              <a:r>
                <a:rPr lang="en-GB" b="1" dirty="0">
                  <a:solidFill>
                    <a:srgbClr val="000000"/>
                  </a:solidFill>
                  <a:latin typeface="Segoe UI" panose="020B0502040204020203" pitchFamily="34" charset="0"/>
                  <a:cs typeface="Segoe UI" panose="020B0502040204020203" pitchFamily="34" charset="0"/>
                </a:rPr>
                <a:t>Resource blocked</a:t>
              </a:r>
              <a:endParaRPr lang="en-US" b="1" dirty="0">
                <a:solidFill>
                  <a:srgbClr val="000000"/>
                </a:solidFill>
                <a:latin typeface="Segoe UI" panose="020B0502040204020203" pitchFamily="34" charset="0"/>
                <a:cs typeface="Segoe UI" panose="020B0502040204020203" pitchFamily="34" charset="0"/>
              </a:endParaRPr>
            </a:p>
          </p:txBody>
        </p:sp>
        <p:sp>
          <p:nvSpPr>
            <p:cNvPr id="23" name="TextBox 22"/>
            <p:cNvSpPr txBox="1"/>
            <p:nvPr/>
          </p:nvSpPr>
          <p:spPr>
            <a:xfrm>
              <a:off x="9176993" y="3051137"/>
              <a:ext cx="1228926" cy="369332"/>
            </a:xfrm>
            <a:prstGeom prst="rect">
              <a:avLst/>
            </a:prstGeom>
            <a:noFill/>
          </p:spPr>
          <p:txBody>
            <a:bodyPr wrap="none" rtlCol="0">
              <a:spAutoFit/>
            </a:bodyPr>
            <a:lstStyle/>
            <a:p>
              <a:pPr lvl="0" fontAlgn="base">
                <a:spcBef>
                  <a:spcPct val="0"/>
                </a:spcBef>
                <a:spcAft>
                  <a:spcPct val="0"/>
                </a:spcAft>
              </a:pPr>
              <a:r>
                <a:rPr lang="en-GB" b="1" dirty="0">
                  <a:solidFill>
                    <a:srgbClr val="000000"/>
                  </a:solidFill>
                  <a:latin typeface="Segoe UI" panose="020B0502040204020203" pitchFamily="34" charset="0"/>
                  <a:cs typeface="Segoe UI" panose="020B0502040204020203" pitchFamily="34" charset="0"/>
                </a:rPr>
                <a:t>Complete</a:t>
              </a:r>
              <a:endParaRPr lang="en-US" b="1" dirty="0">
                <a:solidFill>
                  <a:srgbClr val="000000"/>
                </a:solidFill>
                <a:latin typeface="Segoe UI" panose="020B0502040204020203" pitchFamily="34" charset="0"/>
                <a:cs typeface="Segoe UI" panose="020B0502040204020203" pitchFamily="34" charset="0"/>
              </a:endParaRPr>
            </a:p>
          </p:txBody>
        </p:sp>
        <p:sp>
          <p:nvSpPr>
            <p:cNvPr id="3" name="Rectangle: Rounded Corners 2">
              <a:extLst>
                <a:ext uri="{FF2B5EF4-FFF2-40B4-BE49-F238E27FC236}">
                  <a16:creationId xmlns:a16="http://schemas.microsoft.com/office/drawing/2014/main" id="{07933447-F70E-4DFC-AA39-D0807FBD39E8}"/>
                </a:ext>
              </a:extLst>
            </p:cNvPr>
            <p:cNvSpPr/>
            <p:nvPr/>
          </p:nvSpPr>
          <p:spPr>
            <a:xfrm>
              <a:off x="2416375" y="907088"/>
              <a:ext cx="2765502" cy="1251276"/>
            </a:xfrm>
            <a:prstGeom prst="roundRect">
              <a:avLst/>
            </a:prstGeom>
            <a:solidFill>
              <a:schemeClr val="accent4">
                <a:lumMod val="75000"/>
              </a:schemeClr>
            </a:solid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fontAlgn="base">
                <a:spcBef>
                  <a:spcPct val="0"/>
                </a:spcBef>
                <a:spcAft>
                  <a:spcPct val="0"/>
                </a:spcAft>
              </a:pPr>
              <a:r>
                <a:rPr lang="en-GB" sz="2400" dirty="0">
                  <a:solidFill>
                    <a:srgbClr val="FFFFFF"/>
                  </a:solidFill>
                  <a:latin typeface="Segoe UI" panose="020B0502040204020203" pitchFamily="34" charset="0"/>
                  <a:cs typeface="Segoe UI" panose="020B0502040204020203" pitchFamily="34" charset="0"/>
                </a:rPr>
                <a:t>Runnable List</a:t>
              </a:r>
            </a:p>
            <a:p>
              <a:pPr lvl="0" fontAlgn="base">
                <a:spcBef>
                  <a:spcPct val="0"/>
                </a:spcBef>
                <a:spcAft>
                  <a:spcPct val="0"/>
                </a:spcAft>
              </a:pPr>
              <a:endParaRPr lang="en-GB" sz="2400" dirty="0">
                <a:solidFill>
                  <a:srgbClr val="FFFFFF"/>
                </a:solidFill>
                <a:latin typeface="Segoe UI" panose="020B0502040204020203" pitchFamily="34" charset="0"/>
                <a:cs typeface="Segoe UI" panose="020B0502040204020203" pitchFamily="34" charset="0"/>
              </a:endParaRPr>
            </a:p>
            <a:p>
              <a:pPr lvl="0" fontAlgn="base">
                <a:spcBef>
                  <a:spcPct val="0"/>
                </a:spcBef>
                <a:spcAft>
                  <a:spcPct val="0"/>
                </a:spcAft>
              </a:pPr>
              <a:r>
                <a:rPr lang="en-GB" sz="2400" dirty="0">
                  <a:solidFill>
                    <a:srgbClr val="FFFFFF"/>
                  </a:solidFill>
                  <a:latin typeface="Segoe UI" panose="020B0502040204020203" pitchFamily="34" charset="0"/>
                  <a:cs typeface="Segoe UI" panose="020B0502040204020203" pitchFamily="34" charset="0"/>
                </a:rPr>
                <a:t>Status: </a:t>
              </a:r>
              <a:r>
                <a:rPr lang="en-GB" sz="2400" b="1" dirty="0">
                  <a:solidFill>
                    <a:srgbClr val="FFFFFF"/>
                  </a:solidFill>
                  <a:latin typeface="Segoe UI" panose="020B0502040204020203" pitchFamily="34" charset="0"/>
                  <a:cs typeface="Segoe UI" panose="020B0502040204020203" pitchFamily="34" charset="0"/>
                </a:rPr>
                <a:t>runnable</a:t>
              </a:r>
              <a:endParaRPr lang="en-US" sz="2400" b="1" dirty="0">
                <a:solidFill>
                  <a:srgbClr val="FFFFFF"/>
                </a:solidFill>
                <a:latin typeface="Segoe UI" panose="020B0502040204020203" pitchFamily="34" charset="0"/>
                <a:cs typeface="Segoe UI" panose="020B0502040204020203" pitchFamily="34" charset="0"/>
              </a:endParaRPr>
            </a:p>
          </p:txBody>
        </p:sp>
        <p:sp>
          <p:nvSpPr>
            <p:cNvPr id="31" name="Rectangle: Rounded Corners 30">
              <a:extLst>
                <a:ext uri="{FF2B5EF4-FFF2-40B4-BE49-F238E27FC236}">
                  <a16:creationId xmlns:a16="http://schemas.microsoft.com/office/drawing/2014/main" id="{6D589942-CF11-4155-87F3-622993F3D6BC}"/>
                </a:ext>
              </a:extLst>
            </p:cNvPr>
            <p:cNvSpPr/>
            <p:nvPr/>
          </p:nvSpPr>
          <p:spPr>
            <a:xfrm>
              <a:off x="6028360" y="2849000"/>
              <a:ext cx="2765502" cy="1251276"/>
            </a:xfrm>
            <a:prstGeom prst="roundRect">
              <a:avLst/>
            </a:prstGeom>
            <a:solidFill>
              <a:schemeClr val="accent4">
                <a:lumMod val="75000"/>
              </a:schemeClr>
            </a:solid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fontAlgn="base">
                <a:spcBef>
                  <a:spcPct val="0"/>
                </a:spcBef>
                <a:spcAft>
                  <a:spcPct val="0"/>
                </a:spcAft>
              </a:pPr>
              <a:r>
                <a:rPr lang="en-GB" sz="2400" dirty="0">
                  <a:solidFill>
                    <a:schemeClr val="bg1"/>
                  </a:solidFill>
                  <a:latin typeface="Segoe UI" panose="020B0502040204020203" pitchFamily="34" charset="0"/>
                  <a:cs typeface="Segoe UI" panose="020B0502040204020203" pitchFamily="34" charset="0"/>
                </a:rPr>
                <a:t>CPU</a:t>
              </a:r>
            </a:p>
            <a:p>
              <a:pPr lvl="0" fontAlgn="base">
                <a:spcBef>
                  <a:spcPct val="0"/>
                </a:spcBef>
                <a:spcAft>
                  <a:spcPct val="0"/>
                </a:spcAft>
              </a:pPr>
              <a:endParaRPr lang="en-GB" sz="2400" dirty="0">
                <a:solidFill>
                  <a:schemeClr val="bg1"/>
                </a:solidFill>
                <a:latin typeface="Segoe UI" panose="020B0502040204020203" pitchFamily="34" charset="0"/>
                <a:cs typeface="Segoe UI" panose="020B0502040204020203" pitchFamily="34" charset="0"/>
              </a:endParaRPr>
            </a:p>
            <a:p>
              <a:pPr lvl="0" fontAlgn="base">
                <a:spcBef>
                  <a:spcPct val="0"/>
                </a:spcBef>
                <a:spcAft>
                  <a:spcPct val="0"/>
                </a:spcAft>
              </a:pPr>
              <a:r>
                <a:rPr lang="en-GB" sz="2400" dirty="0">
                  <a:solidFill>
                    <a:schemeClr val="bg1"/>
                  </a:solidFill>
                  <a:latin typeface="Segoe UI" panose="020B0502040204020203" pitchFamily="34" charset="0"/>
                  <a:cs typeface="Segoe UI" panose="020B0502040204020203" pitchFamily="34" charset="0"/>
                </a:rPr>
                <a:t>Status: </a:t>
              </a:r>
              <a:r>
                <a:rPr lang="en-GB" sz="2400" b="1" dirty="0">
                  <a:solidFill>
                    <a:schemeClr val="bg1"/>
                  </a:solidFill>
                  <a:latin typeface="Segoe UI" panose="020B0502040204020203" pitchFamily="34" charset="0"/>
                  <a:cs typeface="Segoe UI" panose="020B0502040204020203" pitchFamily="34" charset="0"/>
                </a:rPr>
                <a:t>running</a:t>
              </a:r>
              <a:endParaRPr lang="en-US" sz="2400" b="1" dirty="0">
                <a:solidFill>
                  <a:schemeClr val="bg1"/>
                </a:solidFill>
                <a:latin typeface="Segoe UI" panose="020B0502040204020203" pitchFamily="34" charset="0"/>
                <a:cs typeface="Segoe UI" panose="020B0502040204020203" pitchFamily="34" charset="0"/>
              </a:endParaRPr>
            </a:p>
          </p:txBody>
        </p:sp>
        <p:sp>
          <p:nvSpPr>
            <p:cNvPr id="32" name="Rectangle: Rounded Corners 31">
              <a:extLst>
                <a:ext uri="{FF2B5EF4-FFF2-40B4-BE49-F238E27FC236}">
                  <a16:creationId xmlns:a16="http://schemas.microsoft.com/office/drawing/2014/main" id="{AA93FCDD-05E9-4543-B67B-65DF5A697963}"/>
                </a:ext>
              </a:extLst>
            </p:cNvPr>
            <p:cNvSpPr/>
            <p:nvPr/>
          </p:nvSpPr>
          <p:spPr>
            <a:xfrm>
              <a:off x="5988606" y="4953526"/>
              <a:ext cx="2845011" cy="1290038"/>
            </a:xfrm>
            <a:prstGeom prst="roundRect">
              <a:avLst/>
            </a:prstGeom>
            <a:solidFill>
              <a:schemeClr val="accent4">
                <a:lumMod val="75000"/>
              </a:schemeClr>
            </a:solid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fontAlgn="base">
                <a:spcBef>
                  <a:spcPct val="0"/>
                </a:spcBef>
                <a:spcAft>
                  <a:spcPct val="0"/>
                </a:spcAft>
              </a:pPr>
              <a:r>
                <a:rPr lang="en-GB" sz="2400" dirty="0">
                  <a:solidFill>
                    <a:schemeClr val="bg1"/>
                  </a:solidFill>
                  <a:latin typeface="Segoe UI" panose="020B0502040204020203" pitchFamily="34" charset="0"/>
                  <a:cs typeface="Segoe UI" panose="020B0502040204020203" pitchFamily="34" charset="0"/>
                </a:rPr>
                <a:t>Waiter List</a:t>
              </a:r>
            </a:p>
            <a:p>
              <a:pPr lvl="0" fontAlgn="base">
                <a:spcBef>
                  <a:spcPct val="0"/>
                </a:spcBef>
                <a:spcAft>
                  <a:spcPct val="0"/>
                </a:spcAft>
              </a:pPr>
              <a:endParaRPr lang="en-GB" sz="2400" dirty="0">
                <a:solidFill>
                  <a:schemeClr val="bg1"/>
                </a:solidFill>
                <a:latin typeface="Segoe UI" panose="020B0502040204020203" pitchFamily="34" charset="0"/>
                <a:cs typeface="Segoe UI" panose="020B0502040204020203" pitchFamily="34" charset="0"/>
              </a:endParaRPr>
            </a:p>
            <a:p>
              <a:pPr lvl="0" fontAlgn="base">
                <a:spcBef>
                  <a:spcPct val="0"/>
                </a:spcBef>
                <a:spcAft>
                  <a:spcPct val="0"/>
                </a:spcAft>
              </a:pPr>
              <a:r>
                <a:rPr lang="en-GB" sz="2400" dirty="0">
                  <a:solidFill>
                    <a:schemeClr val="bg1"/>
                  </a:solidFill>
                  <a:latin typeface="Segoe UI" panose="020B0502040204020203" pitchFamily="34" charset="0"/>
                  <a:cs typeface="Segoe UI" panose="020B0502040204020203" pitchFamily="34" charset="0"/>
                </a:rPr>
                <a:t>Status: </a:t>
              </a:r>
              <a:r>
                <a:rPr lang="en-GB" sz="2400" b="1" dirty="0">
                  <a:solidFill>
                    <a:schemeClr val="bg1"/>
                  </a:solidFill>
                  <a:latin typeface="Segoe UI" panose="020B0502040204020203" pitchFamily="34" charset="0"/>
                  <a:cs typeface="Segoe UI" panose="020B0502040204020203" pitchFamily="34" charset="0"/>
                </a:rPr>
                <a:t>suspended</a:t>
              </a:r>
              <a:endParaRPr lang="en-US" sz="2400" b="1"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030367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1537" y="85748"/>
            <a:ext cx="10972800" cy="1143000"/>
          </a:xfrm>
        </p:spPr>
        <p:txBody>
          <a:bodyPr/>
          <a:lstStyle/>
          <a:p>
            <a:r>
              <a:rPr lang="en-GB" dirty="0"/>
              <a:t>Thread Stack Memory</a:t>
            </a:r>
          </a:p>
        </p:txBody>
      </p:sp>
      <p:sp>
        <p:nvSpPr>
          <p:cNvPr id="24" name="Rounded Rectangle 63">
            <a:extLst>
              <a:ext uri="{FF2B5EF4-FFF2-40B4-BE49-F238E27FC236}">
                <a16:creationId xmlns:a16="http://schemas.microsoft.com/office/drawing/2014/main" id="{FFA66034-D4C5-4169-9AE6-E4AE84899C6C}"/>
              </a:ext>
            </a:extLst>
          </p:cNvPr>
          <p:cNvSpPr/>
          <p:nvPr/>
        </p:nvSpPr>
        <p:spPr>
          <a:xfrm>
            <a:off x="1402480" y="1013742"/>
            <a:ext cx="5034117" cy="1561210"/>
          </a:xfrm>
          <a:prstGeom prst="round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32597" fontAlgn="base">
              <a:defRPr/>
            </a:pPr>
            <a:r>
              <a:rPr lang="en-US" sz="2800" kern="0" dirty="0">
                <a:solidFill>
                  <a:srgbClr val="FFFFFF"/>
                </a:solidFill>
                <a:latin typeface="Segoe UI"/>
                <a:ea typeface="Times New Roman"/>
                <a:cs typeface="Times New Roman"/>
              </a:rPr>
              <a:t>Maximum Worker Threads</a:t>
            </a:r>
          </a:p>
          <a:p>
            <a:pPr algn="ctr" defTabSz="932597" fontAlgn="base">
              <a:defRPr/>
            </a:pPr>
            <a:r>
              <a:rPr lang="en-US" sz="2800" kern="0" dirty="0">
                <a:solidFill>
                  <a:srgbClr val="FFFFFF"/>
                </a:solidFill>
                <a:latin typeface="Segoe UI"/>
                <a:ea typeface="Times New Roman"/>
                <a:cs typeface="Times New Roman"/>
              </a:rPr>
              <a:t>512 + (Processors -4) *16</a:t>
            </a:r>
            <a:endParaRPr lang="en-US" sz="2800" kern="0" dirty="0">
              <a:solidFill>
                <a:prstClr val="white"/>
              </a:solidFill>
              <a:latin typeface="Times New Roman"/>
              <a:ea typeface="Times New Roman"/>
            </a:endParaRPr>
          </a:p>
        </p:txBody>
      </p:sp>
      <p:sp>
        <p:nvSpPr>
          <p:cNvPr id="25" name="Rectangle 24">
            <a:extLst>
              <a:ext uri="{FF2B5EF4-FFF2-40B4-BE49-F238E27FC236}">
                <a16:creationId xmlns:a16="http://schemas.microsoft.com/office/drawing/2014/main" id="{7BBF13D3-8B95-4975-AC7E-8376B174D1BE}"/>
              </a:ext>
            </a:extLst>
          </p:cNvPr>
          <p:cNvSpPr/>
          <p:nvPr/>
        </p:nvSpPr>
        <p:spPr>
          <a:xfrm>
            <a:off x="6602206" y="1268021"/>
            <a:ext cx="888954" cy="1569660"/>
          </a:xfrm>
          <a:prstGeom prst="rect">
            <a:avLst/>
          </a:prstGeom>
          <a:noFill/>
        </p:spPr>
        <p:txBody>
          <a:bodyPr wrap="square" lIns="91440" tIns="45720" rIns="91440" bIns="45720">
            <a:spAutoFit/>
          </a:bodyPr>
          <a:lstStyle/>
          <a:p>
            <a:pPr algn="ctr"/>
            <a:r>
              <a:rPr lang="en-US" sz="9600" b="1" cap="none" spc="0" dirty="0">
                <a:ln w="22225">
                  <a:solidFill>
                    <a:schemeClr val="tx1"/>
                  </a:solidFill>
                  <a:prstDash val="solid"/>
                </a:ln>
                <a:solidFill>
                  <a:schemeClr val="accent4">
                    <a:lumMod val="50000"/>
                  </a:schemeClr>
                </a:solidFill>
                <a:effectLst/>
              </a:rPr>
              <a:t>*</a:t>
            </a:r>
          </a:p>
        </p:txBody>
      </p:sp>
      <p:graphicFrame>
        <p:nvGraphicFramePr>
          <p:cNvPr id="26" name="Table 6">
            <a:extLst>
              <a:ext uri="{FF2B5EF4-FFF2-40B4-BE49-F238E27FC236}">
                <a16:creationId xmlns:a16="http://schemas.microsoft.com/office/drawing/2014/main" id="{D3572C7D-9A00-482A-BB39-C863FBC8CE92}"/>
              </a:ext>
            </a:extLst>
          </p:cNvPr>
          <p:cNvGraphicFramePr>
            <a:graphicFrameLocks noGrp="1"/>
          </p:cNvGraphicFramePr>
          <p:nvPr>
            <p:extLst>
              <p:ext uri="{D42A27DB-BD31-4B8C-83A1-F6EECF244321}">
                <p14:modId xmlns:p14="http://schemas.microsoft.com/office/powerpoint/2010/main" val="3461321336"/>
              </p:ext>
            </p:extLst>
          </p:nvPr>
        </p:nvGraphicFramePr>
        <p:xfrm>
          <a:off x="1950508" y="2937468"/>
          <a:ext cx="8290983" cy="3200400"/>
        </p:xfrm>
        <a:graphic>
          <a:graphicData uri="http://schemas.openxmlformats.org/drawingml/2006/table">
            <a:tbl>
              <a:tblPr firstRow="1" bandRow="1">
                <a:tableStyleId>{7DF18680-E054-41AD-8BC1-D1AEF772440D}</a:tableStyleId>
              </a:tblPr>
              <a:tblGrid>
                <a:gridCol w="2763661">
                  <a:extLst>
                    <a:ext uri="{9D8B030D-6E8A-4147-A177-3AD203B41FA5}">
                      <a16:colId xmlns:a16="http://schemas.microsoft.com/office/drawing/2014/main" val="1267437419"/>
                    </a:ext>
                  </a:extLst>
                </a:gridCol>
                <a:gridCol w="2763661">
                  <a:extLst>
                    <a:ext uri="{9D8B030D-6E8A-4147-A177-3AD203B41FA5}">
                      <a16:colId xmlns:a16="http://schemas.microsoft.com/office/drawing/2014/main" val="268936691"/>
                    </a:ext>
                  </a:extLst>
                </a:gridCol>
                <a:gridCol w="2763661">
                  <a:extLst>
                    <a:ext uri="{9D8B030D-6E8A-4147-A177-3AD203B41FA5}">
                      <a16:colId xmlns:a16="http://schemas.microsoft.com/office/drawing/2014/main" val="3152359020"/>
                    </a:ext>
                  </a:extLst>
                </a:gridCol>
              </a:tblGrid>
              <a:tr h="370840">
                <a:tc>
                  <a:txBody>
                    <a:bodyPr/>
                    <a:lstStyle/>
                    <a:p>
                      <a:pPr algn="ctr"/>
                      <a:r>
                        <a:rPr lang="en-US" sz="2400" dirty="0"/>
                        <a:t>Cores</a:t>
                      </a:r>
                    </a:p>
                  </a:txBody>
                  <a:tcPr/>
                </a:tc>
                <a:tc>
                  <a:txBody>
                    <a:bodyPr/>
                    <a:lstStyle/>
                    <a:p>
                      <a:pPr algn="ctr"/>
                      <a:r>
                        <a:rPr lang="en-US" sz="2400" dirty="0"/>
                        <a:t>Threads</a:t>
                      </a:r>
                    </a:p>
                  </a:txBody>
                  <a:tcPr/>
                </a:tc>
                <a:tc>
                  <a:txBody>
                    <a:bodyPr/>
                    <a:lstStyle/>
                    <a:p>
                      <a:pPr algn="ctr"/>
                      <a:r>
                        <a:rPr lang="en-US" sz="2400" dirty="0"/>
                        <a:t>Memory (MB)</a:t>
                      </a:r>
                    </a:p>
                  </a:txBody>
                  <a:tcPr/>
                </a:tc>
                <a:extLst>
                  <a:ext uri="{0D108BD9-81ED-4DB2-BD59-A6C34878D82A}">
                    <a16:rowId xmlns:a16="http://schemas.microsoft.com/office/drawing/2014/main" val="1281713702"/>
                  </a:ext>
                </a:extLst>
              </a:tr>
              <a:tr h="370840">
                <a:tc>
                  <a:txBody>
                    <a:bodyPr/>
                    <a:lstStyle/>
                    <a:p>
                      <a:pPr algn="ctr"/>
                      <a:r>
                        <a:rPr lang="en-US" sz="2400" dirty="0"/>
                        <a:t>4</a:t>
                      </a:r>
                    </a:p>
                  </a:txBody>
                  <a:tcPr/>
                </a:tc>
                <a:tc>
                  <a:txBody>
                    <a:bodyPr/>
                    <a:lstStyle/>
                    <a:p>
                      <a:pPr algn="ctr"/>
                      <a:r>
                        <a:rPr lang="en-US" sz="2400" dirty="0"/>
                        <a:t>512</a:t>
                      </a:r>
                    </a:p>
                  </a:txBody>
                  <a:tcPr/>
                </a:tc>
                <a:tc>
                  <a:txBody>
                    <a:bodyPr/>
                    <a:lstStyle/>
                    <a:p>
                      <a:pPr algn="ctr"/>
                      <a:r>
                        <a:rPr lang="en-US" sz="2400" dirty="0"/>
                        <a:t>1,024</a:t>
                      </a:r>
                    </a:p>
                  </a:txBody>
                  <a:tcPr/>
                </a:tc>
                <a:extLst>
                  <a:ext uri="{0D108BD9-81ED-4DB2-BD59-A6C34878D82A}">
                    <a16:rowId xmlns:a16="http://schemas.microsoft.com/office/drawing/2014/main" val="3834340538"/>
                  </a:ext>
                </a:extLst>
              </a:tr>
              <a:tr h="370840">
                <a:tc>
                  <a:txBody>
                    <a:bodyPr/>
                    <a:lstStyle/>
                    <a:p>
                      <a:pPr algn="ctr"/>
                      <a:r>
                        <a:rPr lang="en-US" sz="2400" dirty="0"/>
                        <a:t>8</a:t>
                      </a:r>
                    </a:p>
                  </a:txBody>
                  <a:tcPr/>
                </a:tc>
                <a:tc>
                  <a:txBody>
                    <a:bodyPr/>
                    <a:lstStyle/>
                    <a:p>
                      <a:pPr algn="ctr"/>
                      <a:r>
                        <a:rPr lang="en-US" sz="2400" dirty="0"/>
                        <a:t>576</a:t>
                      </a:r>
                    </a:p>
                  </a:txBody>
                  <a:tcPr/>
                </a:tc>
                <a:tc>
                  <a:txBody>
                    <a:bodyPr/>
                    <a:lstStyle/>
                    <a:p>
                      <a:pPr algn="ctr"/>
                      <a:r>
                        <a:rPr lang="en-US" sz="2400" dirty="0"/>
                        <a:t>1,152</a:t>
                      </a:r>
                    </a:p>
                  </a:txBody>
                  <a:tcPr/>
                </a:tc>
                <a:extLst>
                  <a:ext uri="{0D108BD9-81ED-4DB2-BD59-A6C34878D82A}">
                    <a16:rowId xmlns:a16="http://schemas.microsoft.com/office/drawing/2014/main" val="897223444"/>
                  </a:ext>
                </a:extLst>
              </a:tr>
              <a:tr h="370840">
                <a:tc>
                  <a:txBody>
                    <a:bodyPr/>
                    <a:lstStyle/>
                    <a:p>
                      <a:pPr algn="ctr"/>
                      <a:r>
                        <a:rPr lang="en-US" sz="2400" dirty="0"/>
                        <a:t>16</a:t>
                      </a:r>
                    </a:p>
                  </a:txBody>
                  <a:tcPr/>
                </a:tc>
                <a:tc>
                  <a:txBody>
                    <a:bodyPr/>
                    <a:lstStyle/>
                    <a:p>
                      <a:pPr algn="ctr"/>
                      <a:r>
                        <a:rPr lang="en-US" sz="2400" dirty="0"/>
                        <a:t>704</a:t>
                      </a:r>
                    </a:p>
                  </a:txBody>
                  <a:tcPr/>
                </a:tc>
                <a:tc>
                  <a:txBody>
                    <a:bodyPr/>
                    <a:lstStyle/>
                    <a:p>
                      <a:pPr algn="ctr"/>
                      <a:r>
                        <a:rPr lang="en-US" sz="2400" dirty="0"/>
                        <a:t>1,408</a:t>
                      </a:r>
                    </a:p>
                  </a:txBody>
                  <a:tcPr/>
                </a:tc>
                <a:extLst>
                  <a:ext uri="{0D108BD9-81ED-4DB2-BD59-A6C34878D82A}">
                    <a16:rowId xmlns:a16="http://schemas.microsoft.com/office/drawing/2014/main" val="2798890661"/>
                  </a:ext>
                </a:extLst>
              </a:tr>
              <a:tr h="370840">
                <a:tc>
                  <a:txBody>
                    <a:bodyPr/>
                    <a:lstStyle/>
                    <a:p>
                      <a:pPr algn="ctr"/>
                      <a:r>
                        <a:rPr lang="en-US" sz="2400" dirty="0"/>
                        <a:t>32</a:t>
                      </a:r>
                    </a:p>
                  </a:txBody>
                  <a:tcPr/>
                </a:tc>
                <a:tc>
                  <a:txBody>
                    <a:bodyPr/>
                    <a:lstStyle/>
                    <a:p>
                      <a:pPr algn="ctr"/>
                      <a:r>
                        <a:rPr lang="en-US" sz="2400" dirty="0"/>
                        <a:t>960</a:t>
                      </a:r>
                    </a:p>
                  </a:txBody>
                  <a:tcPr/>
                </a:tc>
                <a:tc>
                  <a:txBody>
                    <a:bodyPr/>
                    <a:lstStyle/>
                    <a:p>
                      <a:pPr algn="ctr"/>
                      <a:r>
                        <a:rPr lang="en-US" sz="2400" dirty="0"/>
                        <a:t>1,920</a:t>
                      </a:r>
                    </a:p>
                  </a:txBody>
                  <a:tcPr/>
                </a:tc>
                <a:extLst>
                  <a:ext uri="{0D108BD9-81ED-4DB2-BD59-A6C34878D82A}">
                    <a16:rowId xmlns:a16="http://schemas.microsoft.com/office/drawing/2014/main" val="1762350635"/>
                  </a:ext>
                </a:extLst>
              </a:tr>
              <a:tr h="370840">
                <a:tc>
                  <a:txBody>
                    <a:bodyPr/>
                    <a:lstStyle/>
                    <a:p>
                      <a:pPr algn="ctr"/>
                      <a:r>
                        <a:rPr lang="en-US" sz="2400" dirty="0"/>
                        <a:t>64</a:t>
                      </a:r>
                    </a:p>
                  </a:txBody>
                  <a:tcPr/>
                </a:tc>
                <a:tc>
                  <a:txBody>
                    <a:bodyPr/>
                    <a:lstStyle/>
                    <a:p>
                      <a:pPr algn="ctr"/>
                      <a:r>
                        <a:rPr lang="en-US" sz="2400" dirty="0"/>
                        <a:t>1,472</a:t>
                      </a:r>
                    </a:p>
                  </a:txBody>
                  <a:tcPr/>
                </a:tc>
                <a:tc>
                  <a:txBody>
                    <a:bodyPr/>
                    <a:lstStyle/>
                    <a:p>
                      <a:pPr algn="ctr"/>
                      <a:r>
                        <a:rPr lang="en-US" sz="2400" dirty="0"/>
                        <a:t>2,944</a:t>
                      </a:r>
                    </a:p>
                  </a:txBody>
                  <a:tcPr/>
                </a:tc>
                <a:extLst>
                  <a:ext uri="{0D108BD9-81ED-4DB2-BD59-A6C34878D82A}">
                    <a16:rowId xmlns:a16="http://schemas.microsoft.com/office/drawing/2014/main" val="390994693"/>
                  </a:ext>
                </a:extLst>
              </a:tr>
              <a:tr h="370840">
                <a:tc>
                  <a:txBody>
                    <a:bodyPr/>
                    <a:lstStyle/>
                    <a:p>
                      <a:pPr algn="ctr"/>
                      <a:r>
                        <a:rPr lang="en-US" sz="2400" dirty="0"/>
                        <a:t>80</a:t>
                      </a:r>
                    </a:p>
                  </a:txBody>
                  <a:tcPr/>
                </a:tc>
                <a:tc>
                  <a:txBody>
                    <a:bodyPr/>
                    <a:lstStyle/>
                    <a:p>
                      <a:pPr algn="ctr"/>
                      <a:r>
                        <a:rPr lang="en-US" sz="2400" dirty="0"/>
                        <a:t>1,728</a:t>
                      </a:r>
                    </a:p>
                  </a:txBody>
                  <a:tcPr/>
                </a:tc>
                <a:tc>
                  <a:txBody>
                    <a:bodyPr/>
                    <a:lstStyle/>
                    <a:p>
                      <a:pPr algn="ctr"/>
                      <a:r>
                        <a:rPr lang="en-US" sz="2400" dirty="0"/>
                        <a:t>3,456</a:t>
                      </a:r>
                    </a:p>
                  </a:txBody>
                  <a:tcPr/>
                </a:tc>
                <a:extLst>
                  <a:ext uri="{0D108BD9-81ED-4DB2-BD59-A6C34878D82A}">
                    <a16:rowId xmlns:a16="http://schemas.microsoft.com/office/drawing/2014/main" val="3572167109"/>
                  </a:ext>
                </a:extLst>
              </a:tr>
            </a:tbl>
          </a:graphicData>
        </a:graphic>
      </p:graphicFrame>
      <p:sp>
        <p:nvSpPr>
          <p:cNvPr id="28" name="Rounded Rectangle 63">
            <a:extLst>
              <a:ext uri="{FF2B5EF4-FFF2-40B4-BE49-F238E27FC236}">
                <a16:creationId xmlns:a16="http://schemas.microsoft.com/office/drawing/2014/main" id="{2DAEC217-87C2-42CA-9DC5-CA17EA2FEF58}"/>
              </a:ext>
            </a:extLst>
          </p:cNvPr>
          <p:cNvSpPr/>
          <p:nvPr/>
        </p:nvSpPr>
        <p:spPr>
          <a:xfrm>
            <a:off x="7656769" y="1013742"/>
            <a:ext cx="3094860" cy="1561210"/>
          </a:xfrm>
          <a:prstGeom prst="round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32597" fontAlgn="base">
              <a:defRPr/>
            </a:pPr>
            <a:r>
              <a:rPr lang="en-US" sz="2800" kern="0" dirty="0">
                <a:solidFill>
                  <a:srgbClr val="FFFFFF"/>
                </a:solidFill>
                <a:latin typeface="Segoe UI"/>
                <a:ea typeface="Times New Roman"/>
                <a:cs typeface="Times New Roman"/>
              </a:rPr>
              <a:t>2MB per thread</a:t>
            </a:r>
            <a:endParaRPr lang="en-US" sz="2800" kern="0" dirty="0">
              <a:solidFill>
                <a:prstClr val="white"/>
              </a:solidFill>
              <a:latin typeface="Times New Roman"/>
              <a:ea typeface="Times New Roman"/>
            </a:endParaRPr>
          </a:p>
        </p:txBody>
      </p:sp>
    </p:spTree>
    <p:extLst>
      <p:ext uri="{BB962C8B-B14F-4D97-AF65-F5344CB8AC3E}">
        <p14:creationId xmlns:p14="http://schemas.microsoft.com/office/powerpoint/2010/main" val="3709309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pPr marL="0" marR="0" lvl="0" indent="0" algn="l" defTabSz="457112" rtl="0" eaLnBrk="1" fontAlgn="auto" latinLnBrk="0" hangingPunct="1">
              <a:lnSpc>
                <a:spcPts val="3500"/>
              </a:lnSpc>
              <a:spcBef>
                <a:spcPct val="0"/>
              </a:spcBef>
              <a:spcAft>
                <a:spcPts val="0"/>
              </a:spcAft>
              <a:buClrTx/>
              <a:buSzTx/>
              <a:buFontTx/>
              <a:buNone/>
              <a:tabLst/>
              <a:defRPr/>
            </a:pPr>
            <a:r>
              <a:rPr kumimoji="0" lang="en-US" altLang="en-US" sz="3600" b="0" i="0" u="none" strike="noStrike" kern="1200" cap="none" spc="0" normalizeH="0" baseline="0" noProof="0" dirty="0">
                <a:ln>
                  <a:noFill/>
                </a:ln>
                <a:solidFill>
                  <a:prstClr val="black"/>
                </a:solidFill>
                <a:effectLst/>
                <a:uLnTx/>
                <a:uFillTx/>
                <a:latin typeface="Segoe UI"/>
                <a:ea typeface="+mj-ea"/>
                <a:cs typeface="Segoe UI Light"/>
              </a:rPr>
              <a:t>Activity Monitor</a:t>
            </a:r>
          </a:p>
        </p:txBody>
      </p:sp>
      <p:pic>
        <p:nvPicPr>
          <p:cNvPr id="2" name="Picture 1">
            <a:extLst>
              <a:ext uri="{FF2B5EF4-FFF2-40B4-BE49-F238E27FC236}">
                <a16:creationId xmlns:a16="http://schemas.microsoft.com/office/drawing/2014/main" id="{777CDCD9-38BE-4072-B782-E1D8C33123C7}"/>
              </a:ext>
            </a:extLst>
          </p:cNvPr>
          <p:cNvPicPr>
            <a:picLocks noChangeAspect="1"/>
          </p:cNvPicPr>
          <p:nvPr/>
        </p:nvPicPr>
        <p:blipFill>
          <a:blip r:embed="rId2"/>
          <a:stretch>
            <a:fillRect/>
          </a:stretch>
        </p:blipFill>
        <p:spPr>
          <a:xfrm>
            <a:off x="281685" y="1455938"/>
            <a:ext cx="11441557" cy="3539055"/>
          </a:xfrm>
          <a:prstGeom prst="rect">
            <a:avLst/>
          </a:prstGeom>
        </p:spPr>
      </p:pic>
    </p:spTree>
    <p:extLst>
      <p:ext uri="{BB962C8B-B14F-4D97-AF65-F5344CB8AC3E}">
        <p14:creationId xmlns:p14="http://schemas.microsoft.com/office/powerpoint/2010/main" val="324125647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5025" y="1378842"/>
            <a:ext cx="5598576" cy="1795633"/>
          </a:xfrm>
        </p:spPr>
        <p:txBody>
          <a:bodyPr/>
          <a:lstStyle/>
          <a:p>
            <a:pPr>
              <a:lnSpc>
                <a:spcPct val="100000"/>
              </a:lnSpc>
              <a:spcAft>
                <a:spcPts val="600"/>
              </a:spcAft>
            </a:pPr>
            <a:r>
              <a:rPr lang="en-US" dirty="0">
                <a:solidFill>
                  <a:schemeClr val="bg1"/>
                </a:solidFill>
              </a:rPr>
              <a:t>Inside the </a:t>
            </a:r>
            <a:br>
              <a:rPr lang="en-US" dirty="0">
                <a:solidFill>
                  <a:schemeClr val="bg1"/>
                </a:solidFill>
              </a:rPr>
            </a:br>
            <a:r>
              <a:rPr lang="en-US" dirty="0">
                <a:solidFill>
                  <a:schemeClr val="bg1"/>
                </a:solidFill>
              </a:rPr>
              <a:t>Database Engine</a:t>
            </a:r>
            <a:br>
              <a:rPr lang="en-US" dirty="0">
                <a:solidFill>
                  <a:schemeClr val="bg1"/>
                </a:solidFill>
              </a:rPr>
            </a:br>
            <a:endParaRPr lang="en-US" dirty="0">
              <a:solidFill>
                <a:schemeClr val="bg1"/>
              </a:solidFill>
            </a:endParaRPr>
          </a:p>
        </p:txBody>
      </p:sp>
      <p:sp>
        <p:nvSpPr>
          <p:cNvPr id="6" name="TextBox 5"/>
          <p:cNvSpPr txBox="1">
            <a:spLocks noChangeArrowheads="1"/>
          </p:cNvSpPr>
          <p:nvPr/>
        </p:nvSpPr>
        <p:spPr bwMode="auto">
          <a:xfrm>
            <a:off x="425279" y="3151719"/>
            <a:ext cx="779003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Verdana" pitchFamily="34" charset="0"/>
              </a:defRPr>
            </a:lvl1pPr>
            <a:lvl2pPr marL="742950" indent="-285750">
              <a:defRPr b="1">
                <a:solidFill>
                  <a:schemeClr val="tx1"/>
                </a:solidFill>
                <a:latin typeface="Verdana" pitchFamily="34" charset="0"/>
              </a:defRPr>
            </a:lvl2pPr>
            <a:lvl3pPr marL="1143000" indent="-228600">
              <a:defRPr b="1">
                <a:solidFill>
                  <a:schemeClr val="tx1"/>
                </a:solidFill>
                <a:latin typeface="Verdana" pitchFamily="34" charset="0"/>
              </a:defRPr>
            </a:lvl3pPr>
            <a:lvl4pPr marL="1600200" indent="-228600">
              <a:defRPr b="1">
                <a:solidFill>
                  <a:schemeClr val="tx1"/>
                </a:solidFill>
                <a:latin typeface="Verdana" pitchFamily="34" charset="0"/>
              </a:defRPr>
            </a:lvl4pPr>
            <a:lvl5pPr marL="2057400" indent="-228600">
              <a:defRPr b="1">
                <a:solidFill>
                  <a:schemeClr val="tx1"/>
                </a:solidFill>
                <a:latin typeface="Verdana" pitchFamily="34" charset="0"/>
              </a:defRPr>
            </a:lvl5pPr>
            <a:lvl6pPr marL="2514600" indent="-228600" algn="ctr" eaLnBrk="0" fontAlgn="base" hangingPunct="0">
              <a:spcBef>
                <a:spcPct val="0"/>
              </a:spcBef>
              <a:spcAft>
                <a:spcPct val="0"/>
              </a:spcAft>
              <a:defRPr b="1">
                <a:solidFill>
                  <a:schemeClr val="tx1"/>
                </a:solidFill>
                <a:latin typeface="Verdana" pitchFamily="34" charset="0"/>
              </a:defRPr>
            </a:lvl6pPr>
            <a:lvl7pPr marL="2971800" indent="-228600" algn="ctr" eaLnBrk="0" fontAlgn="base" hangingPunct="0">
              <a:spcBef>
                <a:spcPct val="0"/>
              </a:spcBef>
              <a:spcAft>
                <a:spcPct val="0"/>
              </a:spcAft>
              <a:defRPr b="1">
                <a:solidFill>
                  <a:schemeClr val="tx1"/>
                </a:solidFill>
                <a:latin typeface="Verdana" pitchFamily="34" charset="0"/>
              </a:defRPr>
            </a:lvl7pPr>
            <a:lvl8pPr marL="3429000" indent="-228600" algn="ctr" eaLnBrk="0" fontAlgn="base" hangingPunct="0">
              <a:spcBef>
                <a:spcPct val="0"/>
              </a:spcBef>
              <a:spcAft>
                <a:spcPct val="0"/>
              </a:spcAft>
              <a:defRPr b="1">
                <a:solidFill>
                  <a:schemeClr val="tx1"/>
                </a:solidFill>
                <a:latin typeface="Verdana" pitchFamily="34" charset="0"/>
              </a:defRPr>
            </a:lvl8pPr>
            <a:lvl9pPr marL="3886200" indent="-228600" algn="ctr" eaLnBrk="0" fontAlgn="base" hangingPunct="0">
              <a:spcBef>
                <a:spcPct val="0"/>
              </a:spcBef>
              <a:spcAft>
                <a:spcPct val="0"/>
              </a:spcAft>
              <a:defRPr b="1">
                <a:solidFill>
                  <a:schemeClr val="tx1"/>
                </a:solidFill>
                <a:latin typeface="Verdana"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Verdana" pitchFamily="34" charset="0"/>
                <a:ea typeface="+mn-ea"/>
                <a:cs typeface="+mn-cs"/>
              </a:rPr>
              <a:t>John Deardurff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Verdana" pitchFamily="34" charset="0"/>
                <a:ea typeface="+mn-ea"/>
                <a:cs typeface="+mn-cs"/>
              </a:rPr>
              <a:t>Website: </a:t>
            </a:r>
            <a:r>
              <a:rPr lang="en-US" sz="2800" b="0" kern="0" dirty="0">
                <a:solidFill>
                  <a:srgbClr val="FFFFFF"/>
                </a:solidFill>
              </a:rPr>
              <a:t>SQLMCT</a:t>
            </a:r>
            <a:r>
              <a:rPr kumimoji="0" lang="en-US" sz="2800" b="0" i="0" u="none" strike="noStrike" kern="0" cap="none" spc="0" normalizeH="0" baseline="0" noProof="0" dirty="0">
                <a:ln>
                  <a:noFill/>
                </a:ln>
                <a:solidFill>
                  <a:srgbClr val="FFFFFF"/>
                </a:solidFill>
                <a:effectLst/>
                <a:uLnTx/>
                <a:uFillTx/>
                <a:latin typeface="Verdana" pitchFamily="34" charset="0"/>
                <a:ea typeface="+mn-ea"/>
                <a:cs typeface="+mn-cs"/>
              </a:rPr>
              <a:t>.com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Verdana" pitchFamily="34" charset="0"/>
                <a:ea typeface="+mn-ea"/>
                <a:cs typeface="+mn-cs"/>
              </a:rPr>
              <a:t>Twitter: @</a:t>
            </a:r>
            <a:r>
              <a:rPr lang="en-US" sz="2800" b="0" kern="0" dirty="0">
                <a:solidFill>
                  <a:srgbClr val="FFFFFF"/>
                </a:solidFill>
              </a:rPr>
              <a:t>SQLMCT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7869" y="1609993"/>
            <a:ext cx="3128963" cy="3128963"/>
          </a:xfrm>
          <a:prstGeom prst="rect">
            <a:avLst/>
          </a:prstGeom>
        </p:spPr>
      </p:pic>
      <p:cxnSp>
        <p:nvCxnSpPr>
          <p:cNvPr id="11" name="Straight Connector 10"/>
          <p:cNvCxnSpPr/>
          <p:nvPr/>
        </p:nvCxnSpPr>
        <p:spPr>
          <a:xfrm>
            <a:off x="373600" y="3060170"/>
            <a:ext cx="5598575" cy="0"/>
          </a:xfrm>
          <a:prstGeom prst="line">
            <a:avLst/>
          </a:prstGeom>
          <a:ln w="28575">
            <a:solidFill>
              <a:schemeClr val="bg1"/>
            </a:solidFill>
            <a:headEnd type="none"/>
            <a:tailEnd type="none"/>
          </a:ln>
          <a:effectLst/>
        </p:spPr>
        <p:style>
          <a:lnRef idx="1">
            <a:schemeClr val="accent1"/>
          </a:lnRef>
          <a:fillRef idx="0">
            <a:schemeClr val="accent1"/>
          </a:fillRef>
          <a:effectRef idx="0">
            <a:schemeClr val="accent1"/>
          </a:effectRef>
          <a:fontRef idx="minor">
            <a:schemeClr val="tx1"/>
          </a:fontRef>
        </p:style>
      </p:cxnSp>
      <p:pic>
        <p:nvPicPr>
          <p:cNvPr id="1026" name="Picture 2" descr="Image result for mvp reconnect logo">
            <a:extLst>
              <a:ext uri="{FF2B5EF4-FFF2-40B4-BE49-F238E27FC236}">
                <a16:creationId xmlns:a16="http://schemas.microsoft.com/office/drawing/2014/main" id="{5F4A8CD3-D5A8-4143-9E3A-4F0707267D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524" y="5388640"/>
            <a:ext cx="2121060" cy="7057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ct logo microsoft">
            <a:extLst>
              <a:ext uri="{FF2B5EF4-FFF2-40B4-BE49-F238E27FC236}">
                <a16:creationId xmlns:a16="http://schemas.microsoft.com/office/drawing/2014/main" id="{C2C9CEA5-B428-4D62-B44C-540EA43C823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86169" y="5188034"/>
            <a:ext cx="1893551" cy="103474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5BEEC9C-66EE-40D9-AF41-361E9CF2A775}"/>
              </a:ext>
            </a:extLst>
          </p:cNvPr>
          <p:cNvSpPr/>
          <p:nvPr/>
        </p:nvSpPr>
        <p:spPr>
          <a:xfrm>
            <a:off x="6470371" y="5299444"/>
            <a:ext cx="4947188" cy="923330"/>
          </a:xfrm>
          <a:prstGeom prst="rect">
            <a:avLst/>
          </a:prstGeom>
          <a:solidFill>
            <a:schemeClr val="tx2"/>
          </a:solidFill>
          <a:ln>
            <a:solidFill>
              <a:schemeClr val="tx2"/>
            </a:solidFill>
          </a:ln>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dirty="0">
                <a:ln w="10160">
                  <a:solidFill>
                    <a:srgbClr val="0072C6"/>
                  </a:solidFill>
                  <a:prstDash val="solid"/>
                </a:ln>
                <a:solidFill>
                  <a:srgbClr val="FFFFFF"/>
                </a:solidFill>
                <a:effectLst>
                  <a:outerShdw blurRad="38100" dist="22860" dir="5400000" algn="tl" rotWithShape="0">
                    <a:srgbClr val="000000">
                      <a:alpha val="30000"/>
                    </a:srgbClr>
                  </a:outerShdw>
                </a:effectLst>
                <a:latin typeface="Segoe UI"/>
              </a:rPr>
              <a:t>June 9th</a:t>
            </a:r>
            <a:r>
              <a:rPr kumimoji="0" lang="en-US" sz="5400" b="1" i="0" u="none" strike="noStrike" kern="1200" cap="none" spc="0" normalizeH="0" baseline="0" noProof="0" dirty="0">
                <a:ln w="10160">
                  <a:solidFill>
                    <a:srgbClr val="0072C6"/>
                  </a:solidFill>
                  <a:prstDash val="solid"/>
                </a:ln>
                <a:solidFill>
                  <a:srgbClr val="FFFFFF"/>
                </a:solidFill>
                <a:effectLst>
                  <a:outerShdw blurRad="38100" dist="22860" dir="5400000" algn="tl" rotWithShape="0">
                    <a:srgbClr val="000000">
                      <a:alpha val="30000"/>
                    </a:srgbClr>
                  </a:outerShdw>
                </a:effectLst>
                <a:uLnTx/>
                <a:uFillTx/>
                <a:latin typeface="Segoe UI"/>
                <a:ea typeface="+mn-ea"/>
                <a:cs typeface="+mn-cs"/>
              </a:rPr>
              <a:t>, 2020</a:t>
            </a:r>
          </a:p>
        </p:txBody>
      </p:sp>
    </p:spTree>
    <p:extLst>
      <p:ext uri="{BB962C8B-B14F-4D97-AF65-F5344CB8AC3E}">
        <p14:creationId xmlns:p14="http://schemas.microsoft.com/office/powerpoint/2010/main" val="2943056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5">
            <a:extLst>
              <a:ext uri="{FF2B5EF4-FFF2-40B4-BE49-F238E27FC236}">
                <a16:creationId xmlns:a16="http://schemas.microsoft.com/office/drawing/2014/main" id="{92FC9B9A-6B99-4A8D-8E85-12CE5424E0FF}"/>
              </a:ext>
            </a:extLst>
          </p:cNvPr>
          <p:cNvSpPr/>
          <p:nvPr/>
        </p:nvSpPr>
        <p:spPr bwMode="auto">
          <a:xfrm>
            <a:off x="1028700" y="619840"/>
            <a:ext cx="10134600" cy="5148470"/>
          </a:xfrm>
          <a:prstGeom prst="snip2Diag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8800" kern="0" dirty="0">
              <a:gradFill>
                <a:gsLst>
                  <a:gs pos="0">
                    <a:srgbClr val="FFFFFF"/>
                  </a:gs>
                  <a:gs pos="100000">
                    <a:srgbClr val="FFFFFF"/>
                  </a:gs>
                </a:gsLst>
                <a:lin ang="5400000" scaled="0"/>
              </a:gradFill>
              <a:ea typeface="Segoe UI" pitchFamily="34" charset="0"/>
              <a:cs typeface="Segoe UI" pitchFamily="34" charset="0"/>
            </a:endParaRPr>
          </a:p>
          <a:p>
            <a:pPr algn="ctr" defTabSz="969953" fontAlgn="base">
              <a:lnSpc>
                <a:spcPct val="90000"/>
              </a:lnSpc>
              <a:spcBef>
                <a:spcPct val="0"/>
              </a:spcBef>
              <a:spcAft>
                <a:spcPct val="0"/>
              </a:spcAft>
              <a:defRPr/>
            </a:pPr>
            <a:r>
              <a:rPr lang="en-US" sz="8800" kern="0" dirty="0">
                <a:solidFill>
                  <a:schemeClr val="accent4">
                    <a:lumMod val="75000"/>
                  </a:schemeClr>
                </a:solidFill>
                <a:ea typeface="Segoe UI" pitchFamily="34" charset="0"/>
                <a:cs typeface="Segoe UI" pitchFamily="34" charset="0"/>
              </a:rPr>
              <a:t>Demonstration</a:t>
            </a:r>
          </a:p>
        </p:txBody>
      </p:sp>
    </p:spTree>
    <p:extLst>
      <p:ext uri="{BB962C8B-B14F-4D97-AF65-F5344CB8AC3E}">
        <p14:creationId xmlns:p14="http://schemas.microsoft.com/office/powerpoint/2010/main" val="947106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F258622E-B93B-4A0A-B2BF-526D5D1DDF3A}"/>
              </a:ext>
            </a:extLst>
          </p:cNvPr>
          <p:cNvGraphicFramePr/>
          <p:nvPr>
            <p:extLst>
              <p:ext uri="{D42A27DB-BD31-4B8C-83A1-F6EECF244321}">
                <p14:modId xmlns:p14="http://schemas.microsoft.com/office/powerpoint/2010/main" val="215989147"/>
              </p:ext>
            </p:extLst>
          </p:nvPr>
        </p:nvGraphicFramePr>
        <p:xfrm>
          <a:off x="582837" y="967689"/>
          <a:ext cx="11026325" cy="51473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89B34E23-84DF-47E8-A6D0-3A5996B7F97B}"/>
              </a:ext>
            </a:extLst>
          </p:cNvPr>
          <p:cNvSpPr>
            <a:spLocks noGrp="1"/>
          </p:cNvSpPr>
          <p:nvPr>
            <p:ph type="title"/>
          </p:nvPr>
        </p:nvSpPr>
        <p:spPr>
          <a:xfrm>
            <a:off x="221537" y="266723"/>
            <a:ext cx="10972800" cy="1143000"/>
          </a:xfrm>
        </p:spPr>
        <p:txBody>
          <a:bodyPr/>
          <a:lstStyle/>
          <a:p>
            <a:r>
              <a:rPr lang="en-GB" dirty="0"/>
              <a:t>Dynamic Management Objects for Waits</a:t>
            </a:r>
          </a:p>
        </p:txBody>
      </p:sp>
    </p:spTree>
    <p:extLst>
      <p:ext uri="{BB962C8B-B14F-4D97-AF65-F5344CB8AC3E}">
        <p14:creationId xmlns:p14="http://schemas.microsoft.com/office/powerpoint/2010/main" val="1268006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2CFC15-C8D6-4DA2-A804-C5E47FB82D73}"/>
              </a:ext>
            </a:extLst>
          </p:cNvPr>
          <p:cNvSpPr>
            <a:spLocks noGrp="1"/>
          </p:cNvSpPr>
          <p:nvPr>
            <p:ph type="title"/>
          </p:nvPr>
        </p:nvSpPr>
        <p:spPr>
          <a:xfrm>
            <a:off x="221537" y="200048"/>
            <a:ext cx="10972800" cy="1143000"/>
          </a:xfrm>
        </p:spPr>
        <p:txBody>
          <a:bodyPr/>
          <a:lstStyle/>
          <a:p>
            <a:r>
              <a:rPr lang="en-GB" dirty="0"/>
              <a:t>Dynamic Management Objects for Waits</a:t>
            </a:r>
          </a:p>
        </p:txBody>
      </p:sp>
      <p:sp>
        <p:nvSpPr>
          <p:cNvPr id="2" name="TextBox 1">
            <a:extLst>
              <a:ext uri="{FF2B5EF4-FFF2-40B4-BE49-F238E27FC236}">
                <a16:creationId xmlns:a16="http://schemas.microsoft.com/office/drawing/2014/main" id="{475971A9-613D-4609-A27D-F5357CCB1DED}"/>
              </a:ext>
            </a:extLst>
          </p:cNvPr>
          <p:cNvSpPr txBox="1"/>
          <p:nvPr/>
        </p:nvSpPr>
        <p:spPr>
          <a:xfrm>
            <a:off x="554912" y="913413"/>
            <a:ext cx="10306050" cy="4524315"/>
          </a:xfrm>
          <a:prstGeom prst="rect">
            <a:avLst/>
          </a:prstGeom>
          <a:noFill/>
        </p:spPr>
        <p:txBody>
          <a:bodyPr wrap="square" rtlCol="0">
            <a:spAutoFit/>
          </a:bodyPr>
          <a:lstStyle/>
          <a:p>
            <a:r>
              <a:rPr lang="en-US" sz="2400" dirty="0">
                <a:solidFill>
                  <a:srgbClr val="008000"/>
                </a:solidFill>
                <a:latin typeface="Consolas" panose="020B0609020204030204" pitchFamily="49" charset="0"/>
              </a:rPr>
              <a:t>--Waiting tasks</a:t>
            </a:r>
            <a:endParaRPr lang="en-US" sz="2400" dirty="0">
              <a:solidFill>
                <a:srgbClr val="000000"/>
              </a:solidFill>
              <a:latin typeface="Consolas" panose="020B0609020204030204" pitchFamily="49" charset="0"/>
            </a:endParaRPr>
          </a:p>
          <a:p>
            <a:r>
              <a:rPr lang="en-US" sz="2400" dirty="0">
                <a:solidFill>
                  <a:srgbClr val="0000FF"/>
                </a:solidFill>
                <a:latin typeface="Consolas" panose="020B0609020204030204" pitchFamily="49" charset="0"/>
              </a:rPr>
              <a:t>SELECT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w</a:t>
            </a:r>
            <a:r>
              <a:rPr lang="en-US" sz="2400" dirty="0" err="1">
                <a:solidFill>
                  <a:srgbClr val="808080"/>
                </a:solidFill>
                <a:latin typeface="Consolas" panose="020B0609020204030204" pitchFamily="49" charset="0"/>
              </a:rPr>
              <a:t>.</a:t>
            </a:r>
            <a:r>
              <a:rPr lang="en-US" sz="2400" dirty="0" err="1">
                <a:solidFill>
                  <a:srgbClr val="000000"/>
                </a:solidFill>
                <a:latin typeface="Consolas" panose="020B0609020204030204" pitchFamily="49" charset="0"/>
              </a:rPr>
              <a:t>session_id</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w</a:t>
            </a:r>
            <a:r>
              <a:rPr lang="en-US" sz="2400" dirty="0" err="1">
                <a:solidFill>
                  <a:srgbClr val="808080"/>
                </a:solidFill>
                <a:latin typeface="Consolas" panose="020B0609020204030204" pitchFamily="49" charset="0"/>
              </a:rPr>
              <a:t>.</a:t>
            </a:r>
            <a:r>
              <a:rPr lang="en-US" sz="2400" dirty="0" err="1">
                <a:solidFill>
                  <a:srgbClr val="000000"/>
                </a:solidFill>
                <a:latin typeface="Consolas" panose="020B0609020204030204" pitchFamily="49" charset="0"/>
              </a:rPr>
              <a:t>wait_duration_ms</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w</a:t>
            </a:r>
            <a:r>
              <a:rPr lang="en-US" sz="2400" dirty="0" err="1">
                <a:solidFill>
                  <a:srgbClr val="808080"/>
                </a:solidFill>
                <a:latin typeface="Consolas" panose="020B0609020204030204" pitchFamily="49" charset="0"/>
              </a:rPr>
              <a:t>.</a:t>
            </a:r>
            <a:r>
              <a:rPr lang="en-US" sz="2400" dirty="0" err="1">
                <a:solidFill>
                  <a:srgbClr val="000000"/>
                </a:solidFill>
                <a:latin typeface="Consolas" panose="020B0609020204030204" pitchFamily="49" charset="0"/>
              </a:rPr>
              <a:t>wait_type</a:t>
            </a:r>
            <a:r>
              <a:rPr lang="en-US" sz="2400" dirty="0">
                <a:solidFill>
                  <a:srgbClr val="808080"/>
                </a:solidFill>
                <a:latin typeface="Consolas" panose="020B0609020204030204" pitchFamily="49" charset="0"/>
              </a:rPr>
              <a: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w</a:t>
            </a:r>
            <a:r>
              <a:rPr lang="en-US" sz="2400" dirty="0" err="1">
                <a:solidFill>
                  <a:srgbClr val="808080"/>
                </a:solidFill>
                <a:latin typeface="Consolas" panose="020B0609020204030204" pitchFamily="49" charset="0"/>
              </a:rPr>
              <a:t>.</a:t>
            </a:r>
            <a:r>
              <a:rPr lang="en-US" sz="2400" dirty="0" err="1">
                <a:solidFill>
                  <a:srgbClr val="000000"/>
                </a:solidFill>
                <a:latin typeface="Consolas" panose="020B0609020204030204" pitchFamily="49" charset="0"/>
              </a:rPr>
              <a:t>blocking_session_id</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w</a:t>
            </a:r>
            <a:r>
              <a:rPr lang="en-US" sz="2400" dirty="0" err="1">
                <a:solidFill>
                  <a:srgbClr val="808080"/>
                </a:solidFill>
                <a:latin typeface="Consolas" panose="020B0609020204030204" pitchFamily="49" charset="0"/>
              </a:rPr>
              <a:t>.</a:t>
            </a:r>
            <a:r>
              <a:rPr lang="en-US" sz="2400" dirty="0" err="1">
                <a:solidFill>
                  <a:srgbClr val="000000"/>
                </a:solidFill>
                <a:latin typeface="Consolas" panose="020B0609020204030204" pitchFamily="49" charset="0"/>
              </a:rPr>
              <a:t>resource_description</a:t>
            </a:r>
            <a:r>
              <a:rPr lang="en-US" sz="2400" dirty="0">
                <a:solidFill>
                  <a:srgbClr val="808080"/>
                </a:solidFill>
                <a:latin typeface="Consolas" panose="020B0609020204030204" pitchFamily="49" charset="0"/>
              </a:rPr>
              <a: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t>
            </a:r>
            <a:r>
              <a:rPr lang="en-US" sz="2400" dirty="0" err="1">
                <a:solidFill>
                  <a:srgbClr val="808080"/>
                </a:solidFill>
                <a:latin typeface="Consolas" panose="020B0609020204030204" pitchFamily="49" charset="0"/>
              </a:rPr>
              <a:t>.</a:t>
            </a:r>
            <a:r>
              <a:rPr lang="en-US" sz="2400" dirty="0" err="1">
                <a:solidFill>
                  <a:srgbClr val="FF00FF"/>
                </a:solidFill>
                <a:latin typeface="Consolas" panose="020B0609020204030204" pitchFamily="49" charset="0"/>
              </a:rPr>
              <a:t>program_name</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t</a:t>
            </a:r>
            <a:r>
              <a:rPr lang="en-US" sz="2400" dirty="0" err="1">
                <a:solidFill>
                  <a:srgbClr val="808080"/>
                </a:solidFill>
                <a:latin typeface="Consolas" panose="020B0609020204030204" pitchFamily="49" charset="0"/>
              </a:rPr>
              <a:t>.</a:t>
            </a:r>
            <a:r>
              <a:rPr lang="en-US" sz="2400" dirty="0" err="1">
                <a:solidFill>
                  <a:srgbClr val="0000FF"/>
                </a:solidFill>
                <a:latin typeface="Consolas" panose="020B0609020204030204" pitchFamily="49" charset="0"/>
              </a:rPr>
              <a:t>text</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t</a:t>
            </a:r>
            <a:r>
              <a:rPr lang="en-US" sz="2400" dirty="0" err="1">
                <a:solidFill>
                  <a:srgbClr val="808080"/>
                </a:solidFill>
                <a:latin typeface="Consolas" panose="020B0609020204030204" pitchFamily="49" charset="0"/>
              </a:rPr>
              <a:t>.</a:t>
            </a:r>
            <a:r>
              <a:rPr lang="en-US" sz="2400" dirty="0" err="1">
                <a:solidFill>
                  <a:srgbClr val="0000FF"/>
                </a:solidFill>
                <a:latin typeface="Consolas" panose="020B0609020204030204" pitchFamily="49" charset="0"/>
              </a:rPr>
              <a:t>dbid</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t>
            </a:r>
            <a:r>
              <a:rPr lang="en-US" sz="2400" dirty="0" err="1">
                <a:solidFill>
                  <a:srgbClr val="808080"/>
                </a:solidFill>
                <a:latin typeface="Consolas" panose="020B0609020204030204" pitchFamily="49" charset="0"/>
              </a:rPr>
              <a:t>.</a:t>
            </a:r>
            <a:r>
              <a:rPr lang="en-US" sz="2400" dirty="0" err="1">
                <a:solidFill>
                  <a:srgbClr val="000000"/>
                </a:solidFill>
                <a:latin typeface="Consolas" panose="020B0609020204030204" pitchFamily="49" charset="0"/>
              </a:rPr>
              <a:t>cpu_time</a:t>
            </a:r>
            <a:r>
              <a:rPr lang="en-US" sz="2400" dirty="0">
                <a:solidFill>
                  <a:srgbClr val="808080"/>
                </a:solidFill>
                <a:latin typeface="Consolas" panose="020B0609020204030204" pitchFamily="49" charset="0"/>
              </a:rPr>
              <a:t>,</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t>
            </a:r>
            <a:r>
              <a:rPr lang="en-US" sz="2400" dirty="0" err="1">
                <a:solidFill>
                  <a:srgbClr val="808080"/>
                </a:solidFill>
                <a:latin typeface="Consolas" panose="020B0609020204030204" pitchFamily="49" charset="0"/>
              </a:rPr>
              <a:t>.</a:t>
            </a:r>
            <a:r>
              <a:rPr lang="en-US" sz="2400" dirty="0" err="1">
                <a:solidFill>
                  <a:srgbClr val="000000"/>
                </a:solidFill>
                <a:latin typeface="Consolas" panose="020B0609020204030204" pitchFamily="49" charset="0"/>
              </a:rPr>
              <a:t>memory_usage</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FROM</a:t>
            </a:r>
            <a:r>
              <a:rPr lang="en-US" sz="2400" dirty="0">
                <a:solidFill>
                  <a:srgbClr val="000000"/>
                </a:solidFill>
                <a:latin typeface="Consolas" panose="020B0609020204030204" pitchFamily="49" charset="0"/>
              </a:rPr>
              <a:t> </a:t>
            </a:r>
            <a:r>
              <a:rPr lang="en-US" sz="2400" dirty="0">
                <a:solidFill>
                  <a:schemeClr val="accent6">
                    <a:lumMod val="75000"/>
                  </a:schemeClr>
                </a:solidFill>
                <a:latin typeface="Consolas" panose="020B0609020204030204" pitchFamily="49" charset="0"/>
              </a:rPr>
              <a:t>sys.dm_os_waiting_tasks </a:t>
            </a:r>
            <a:r>
              <a:rPr lang="en-US" sz="2400" dirty="0">
                <a:solidFill>
                  <a:srgbClr val="0000FF"/>
                </a:solidFill>
                <a:latin typeface="Consolas" panose="020B0609020204030204" pitchFamily="49" charset="0"/>
              </a:rPr>
              <a:t>as</a:t>
            </a:r>
            <a:r>
              <a:rPr lang="en-US" sz="2400" dirty="0">
                <a:solidFill>
                  <a:srgbClr val="000000"/>
                </a:solidFill>
                <a:latin typeface="Consolas" panose="020B0609020204030204" pitchFamily="49" charset="0"/>
              </a:rPr>
              <a:t> w</a:t>
            </a:r>
          </a:p>
          <a:p>
            <a:r>
              <a:rPr lang="en-US" sz="2400" dirty="0">
                <a:solidFill>
                  <a:srgbClr val="000000"/>
                </a:solidFill>
                <a:latin typeface="Consolas" panose="020B0609020204030204" pitchFamily="49" charset="0"/>
              </a:rPr>
              <a:t>      </a:t>
            </a:r>
            <a:r>
              <a:rPr lang="en-US" sz="2400" dirty="0">
                <a:solidFill>
                  <a:srgbClr val="808080"/>
                </a:solidFill>
                <a:latin typeface="Consolas" panose="020B0609020204030204" pitchFamily="49" charset="0"/>
              </a:rPr>
              <a:t>INNER</a:t>
            </a:r>
            <a:r>
              <a:rPr lang="en-US" sz="2400" dirty="0">
                <a:solidFill>
                  <a:srgbClr val="000000"/>
                </a:solidFill>
                <a:latin typeface="Consolas" panose="020B0609020204030204" pitchFamily="49" charset="0"/>
              </a:rPr>
              <a:t> </a:t>
            </a:r>
            <a:r>
              <a:rPr lang="en-US" sz="2400" dirty="0">
                <a:solidFill>
                  <a:srgbClr val="808080"/>
                </a:solidFill>
                <a:latin typeface="Consolas" panose="020B0609020204030204" pitchFamily="49" charset="0"/>
              </a:rPr>
              <a:t>JOIN</a:t>
            </a:r>
            <a:r>
              <a:rPr lang="en-US" sz="2400" dirty="0">
                <a:solidFill>
                  <a:srgbClr val="000000"/>
                </a:solidFill>
                <a:latin typeface="Consolas" panose="020B0609020204030204" pitchFamily="49" charset="0"/>
              </a:rPr>
              <a:t> </a:t>
            </a:r>
            <a:r>
              <a:rPr lang="en-US" sz="2400" dirty="0">
                <a:solidFill>
                  <a:schemeClr val="accent6">
                    <a:lumMod val="75000"/>
                  </a:schemeClr>
                </a:solidFill>
                <a:latin typeface="Consolas" panose="020B0609020204030204" pitchFamily="49" charset="0"/>
              </a:rPr>
              <a:t>sys.dm_exec_sessions </a:t>
            </a:r>
            <a:r>
              <a:rPr lang="en-US" sz="2400" dirty="0">
                <a:solidFill>
                  <a:srgbClr val="0000FF"/>
                </a:solidFill>
                <a:latin typeface="Consolas" panose="020B0609020204030204" pitchFamily="49" charset="0"/>
              </a:rPr>
              <a:t>as</a:t>
            </a:r>
            <a:r>
              <a:rPr lang="en-US" sz="2400" dirty="0">
                <a:solidFill>
                  <a:srgbClr val="000000"/>
                </a:solidFill>
                <a:latin typeface="Consolas" panose="020B0609020204030204" pitchFamily="49" charset="0"/>
              </a:rPr>
              <a:t> s</a:t>
            </a:r>
          </a:p>
          <a:p>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ON</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w</a:t>
            </a:r>
            <a:r>
              <a:rPr lang="en-US" sz="2400" dirty="0" err="1">
                <a:solidFill>
                  <a:srgbClr val="808080"/>
                </a:solidFill>
                <a:latin typeface="Consolas" panose="020B0609020204030204" pitchFamily="49" charset="0"/>
              </a:rPr>
              <a:t>.</a:t>
            </a:r>
            <a:r>
              <a:rPr lang="en-US" sz="2400" dirty="0" err="1">
                <a:solidFill>
                  <a:srgbClr val="000000"/>
                </a:solidFill>
                <a:latin typeface="Consolas" panose="020B0609020204030204" pitchFamily="49" charset="0"/>
              </a:rPr>
              <a:t>session_id</a:t>
            </a:r>
            <a:r>
              <a:rPr lang="en-US" sz="2400" dirty="0">
                <a:solidFill>
                  <a:srgbClr val="000000"/>
                </a:solidFill>
                <a:latin typeface="Consolas" panose="020B0609020204030204" pitchFamily="49" charset="0"/>
              </a:rPr>
              <a:t> </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t>
            </a:r>
            <a:r>
              <a:rPr lang="en-US" sz="2400" dirty="0" err="1">
                <a:solidFill>
                  <a:srgbClr val="808080"/>
                </a:solidFill>
                <a:latin typeface="Consolas" panose="020B0609020204030204" pitchFamily="49" charset="0"/>
              </a:rPr>
              <a:t>.</a:t>
            </a:r>
            <a:r>
              <a:rPr lang="en-US" sz="2400" dirty="0" err="1">
                <a:solidFill>
                  <a:srgbClr val="000000"/>
                </a:solidFill>
                <a:latin typeface="Consolas" panose="020B0609020204030204" pitchFamily="49" charset="0"/>
              </a:rPr>
              <a:t>session_id</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808080"/>
                </a:solidFill>
                <a:latin typeface="Consolas" panose="020B0609020204030204" pitchFamily="49" charset="0"/>
              </a:rPr>
              <a:t>INNER</a:t>
            </a:r>
            <a:r>
              <a:rPr lang="en-US" sz="2400" dirty="0">
                <a:solidFill>
                  <a:srgbClr val="000000"/>
                </a:solidFill>
                <a:latin typeface="Consolas" panose="020B0609020204030204" pitchFamily="49" charset="0"/>
              </a:rPr>
              <a:t> </a:t>
            </a:r>
            <a:r>
              <a:rPr lang="en-US" sz="2400" dirty="0">
                <a:solidFill>
                  <a:srgbClr val="808080"/>
                </a:solidFill>
                <a:latin typeface="Consolas" panose="020B0609020204030204" pitchFamily="49" charset="0"/>
              </a:rPr>
              <a:t>JOIN</a:t>
            </a:r>
            <a:r>
              <a:rPr lang="en-US" sz="2400" dirty="0">
                <a:solidFill>
                  <a:srgbClr val="000000"/>
                </a:solidFill>
                <a:latin typeface="Consolas" panose="020B0609020204030204" pitchFamily="49" charset="0"/>
              </a:rPr>
              <a:t> </a:t>
            </a:r>
            <a:r>
              <a:rPr lang="en-US" sz="2400" dirty="0">
                <a:solidFill>
                  <a:schemeClr val="accent6">
                    <a:lumMod val="75000"/>
                  </a:schemeClr>
                </a:solidFill>
                <a:latin typeface="Consolas" panose="020B0609020204030204" pitchFamily="49" charset="0"/>
              </a:rPr>
              <a:t>sys.dm_exec_requests </a:t>
            </a:r>
            <a:r>
              <a:rPr lang="en-US" sz="2400" dirty="0">
                <a:solidFill>
                  <a:srgbClr val="0000FF"/>
                </a:solidFill>
                <a:latin typeface="Consolas" panose="020B0609020204030204" pitchFamily="49" charset="0"/>
              </a:rPr>
              <a:t>as</a:t>
            </a:r>
            <a:r>
              <a:rPr lang="en-US" sz="2400" dirty="0">
                <a:solidFill>
                  <a:srgbClr val="000000"/>
                </a:solidFill>
                <a:latin typeface="Consolas" panose="020B0609020204030204" pitchFamily="49" charset="0"/>
              </a:rPr>
              <a:t> r </a:t>
            </a:r>
          </a:p>
          <a:p>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ON</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t>
            </a:r>
            <a:r>
              <a:rPr lang="en-US" sz="2400" dirty="0" err="1">
                <a:solidFill>
                  <a:srgbClr val="808080"/>
                </a:solidFill>
                <a:latin typeface="Consolas" panose="020B0609020204030204" pitchFamily="49" charset="0"/>
              </a:rPr>
              <a:t>.</a:t>
            </a:r>
            <a:r>
              <a:rPr lang="en-US" sz="2400" dirty="0" err="1">
                <a:solidFill>
                  <a:srgbClr val="000000"/>
                </a:solidFill>
                <a:latin typeface="Consolas" panose="020B0609020204030204" pitchFamily="49" charset="0"/>
              </a:rPr>
              <a:t>session_id</a:t>
            </a:r>
            <a:r>
              <a:rPr lang="en-US" sz="2400" dirty="0">
                <a:solidFill>
                  <a:srgbClr val="000000"/>
                </a:solidFill>
                <a:latin typeface="Consolas" panose="020B0609020204030204" pitchFamily="49" charset="0"/>
              </a:rPr>
              <a:t> </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r</a:t>
            </a:r>
            <a:r>
              <a:rPr lang="en-US" sz="2400" dirty="0" err="1">
                <a:solidFill>
                  <a:srgbClr val="808080"/>
                </a:solidFill>
                <a:latin typeface="Consolas" panose="020B0609020204030204" pitchFamily="49" charset="0"/>
              </a:rPr>
              <a:t>.</a:t>
            </a:r>
            <a:r>
              <a:rPr lang="en-US" sz="2400" dirty="0" err="1">
                <a:solidFill>
                  <a:srgbClr val="000000"/>
                </a:solidFill>
                <a:latin typeface="Consolas" panose="020B0609020204030204" pitchFamily="49" charset="0"/>
              </a:rPr>
              <a:t>session_id</a:t>
            </a:r>
            <a:endParaRPr lang="en-US" sz="2400" dirty="0">
              <a:solidFill>
                <a:srgbClr val="000000"/>
              </a:solidFill>
              <a:latin typeface="Consolas" panose="020B0609020204030204" pitchFamily="49" charset="0"/>
            </a:endParaRPr>
          </a:p>
          <a:p>
            <a:r>
              <a:rPr lang="en-US" sz="2400" dirty="0">
                <a:solidFill>
                  <a:srgbClr val="000000"/>
                </a:solidFill>
                <a:latin typeface="Consolas" panose="020B0609020204030204" pitchFamily="49" charset="0"/>
              </a:rPr>
              <a:t>      </a:t>
            </a:r>
            <a:r>
              <a:rPr lang="en-US" sz="2400" dirty="0">
                <a:solidFill>
                  <a:srgbClr val="808080"/>
                </a:solidFill>
                <a:latin typeface="Consolas" panose="020B0609020204030204" pitchFamily="49" charset="0"/>
              </a:rPr>
              <a:t>OUTER</a:t>
            </a:r>
            <a:r>
              <a:rPr lang="en-US" sz="2400" dirty="0">
                <a:solidFill>
                  <a:srgbClr val="000000"/>
                </a:solidFill>
                <a:latin typeface="Consolas" panose="020B0609020204030204" pitchFamily="49" charset="0"/>
              </a:rPr>
              <a:t> </a:t>
            </a:r>
            <a:r>
              <a:rPr lang="en-US" sz="2400" dirty="0">
                <a:solidFill>
                  <a:srgbClr val="808080"/>
                </a:solidFill>
                <a:latin typeface="Consolas" panose="020B0609020204030204" pitchFamily="49" charset="0"/>
              </a:rPr>
              <a:t>APPLY</a:t>
            </a:r>
            <a:r>
              <a:rPr lang="en-US" sz="2400" dirty="0">
                <a:solidFill>
                  <a:srgbClr val="000000"/>
                </a:solidFill>
                <a:latin typeface="Consolas" panose="020B0609020204030204" pitchFamily="49" charset="0"/>
              </a:rPr>
              <a:t> </a:t>
            </a:r>
            <a:r>
              <a:rPr lang="en-US" sz="2400" dirty="0">
                <a:solidFill>
                  <a:schemeClr val="accent6">
                    <a:lumMod val="75000"/>
                  </a:schemeClr>
                </a:solidFill>
                <a:latin typeface="Consolas" panose="020B0609020204030204" pitchFamily="49" charset="0"/>
              </a:rPr>
              <a:t>sys.dm_exec_sql_text </a:t>
            </a:r>
            <a:r>
              <a:rPr lang="en-US" sz="2400" dirty="0">
                <a:solidFill>
                  <a:srgbClr val="808080"/>
                </a:solidFill>
                <a:latin typeface="Consolas" panose="020B0609020204030204" pitchFamily="49" charset="0"/>
              </a:rPr>
              <a:t>(</a:t>
            </a:r>
            <a:r>
              <a:rPr lang="en-US" sz="2400" dirty="0" err="1">
                <a:solidFill>
                  <a:srgbClr val="000000"/>
                </a:solidFill>
                <a:latin typeface="Consolas" panose="020B0609020204030204" pitchFamily="49" charset="0"/>
              </a:rPr>
              <a:t>r</a:t>
            </a:r>
            <a:r>
              <a:rPr lang="en-US" sz="2400" dirty="0" err="1">
                <a:solidFill>
                  <a:srgbClr val="808080"/>
                </a:solidFill>
                <a:latin typeface="Consolas" panose="020B0609020204030204" pitchFamily="49" charset="0"/>
              </a:rPr>
              <a:t>.</a:t>
            </a:r>
            <a:r>
              <a:rPr lang="en-US" sz="2400" dirty="0" err="1">
                <a:solidFill>
                  <a:srgbClr val="0000FF"/>
                </a:solidFill>
                <a:latin typeface="Consolas" panose="020B0609020204030204" pitchFamily="49" charset="0"/>
              </a:rPr>
              <a:t>sql_handle</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as</a:t>
            </a:r>
            <a:r>
              <a:rPr lang="en-US" sz="2400" dirty="0">
                <a:solidFill>
                  <a:srgbClr val="000000"/>
                </a:solidFill>
                <a:latin typeface="Consolas" panose="020B0609020204030204" pitchFamily="49" charset="0"/>
              </a:rPr>
              <a:t> t</a:t>
            </a:r>
          </a:p>
          <a:p>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WHERE</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t>
            </a:r>
            <a:r>
              <a:rPr lang="en-US" sz="2400" dirty="0" err="1">
                <a:solidFill>
                  <a:srgbClr val="808080"/>
                </a:solidFill>
                <a:latin typeface="Consolas" panose="020B0609020204030204" pitchFamily="49" charset="0"/>
              </a:rPr>
              <a:t>.</a:t>
            </a:r>
            <a:r>
              <a:rPr lang="en-US" sz="2400" dirty="0" err="1">
                <a:solidFill>
                  <a:srgbClr val="000000"/>
                </a:solidFill>
                <a:latin typeface="Consolas" panose="020B0609020204030204" pitchFamily="49" charset="0"/>
              </a:rPr>
              <a:t>is_user_process</a:t>
            </a:r>
            <a:r>
              <a:rPr lang="en-US" sz="2400" dirty="0">
                <a:solidFill>
                  <a:srgbClr val="000000"/>
                </a:solidFill>
                <a:latin typeface="Consolas" panose="020B0609020204030204" pitchFamily="49" charset="0"/>
              </a:rPr>
              <a:t> </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1</a:t>
            </a:r>
            <a:r>
              <a:rPr lang="en-US" sz="2400" dirty="0">
                <a:solidFill>
                  <a:srgbClr val="808080"/>
                </a:solidFill>
                <a:latin typeface="Consolas" panose="020B0609020204030204" pitchFamily="49" charset="0"/>
              </a:rPr>
              <a:t>;</a:t>
            </a:r>
            <a:endParaRPr lang="en-US" sz="2400" dirty="0"/>
          </a:p>
        </p:txBody>
      </p:sp>
      <p:pic>
        <p:nvPicPr>
          <p:cNvPr id="5" name="Picture 4">
            <a:extLst>
              <a:ext uri="{FF2B5EF4-FFF2-40B4-BE49-F238E27FC236}">
                <a16:creationId xmlns:a16="http://schemas.microsoft.com/office/drawing/2014/main" id="{0DC5DA00-75CB-4C35-BDD5-09C22582AFD6}"/>
              </a:ext>
            </a:extLst>
          </p:cNvPr>
          <p:cNvPicPr>
            <a:picLocks noChangeAspect="1"/>
          </p:cNvPicPr>
          <p:nvPr/>
        </p:nvPicPr>
        <p:blipFill>
          <a:blip r:embed="rId3"/>
          <a:stretch>
            <a:fillRect/>
          </a:stretch>
        </p:blipFill>
        <p:spPr>
          <a:xfrm>
            <a:off x="110768" y="5437728"/>
            <a:ext cx="11970463" cy="789684"/>
          </a:xfrm>
          <a:prstGeom prst="rect">
            <a:avLst/>
          </a:prstGeom>
        </p:spPr>
      </p:pic>
    </p:spTree>
    <p:extLst>
      <p:ext uri="{BB962C8B-B14F-4D97-AF65-F5344CB8AC3E}">
        <p14:creationId xmlns:p14="http://schemas.microsoft.com/office/powerpoint/2010/main" val="726144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406" y="294808"/>
            <a:ext cx="10972800" cy="1143000"/>
          </a:xfrm>
        </p:spPr>
        <p:txBody>
          <a:bodyPr/>
          <a:lstStyle/>
          <a:p>
            <a:r>
              <a:rPr lang="en-GB" dirty="0"/>
              <a:t>Troubleshooting Wait Types</a:t>
            </a:r>
          </a:p>
        </p:txBody>
      </p:sp>
      <p:graphicFrame>
        <p:nvGraphicFramePr>
          <p:cNvPr id="6" name="Diagram 5">
            <a:extLst>
              <a:ext uri="{FF2B5EF4-FFF2-40B4-BE49-F238E27FC236}">
                <a16:creationId xmlns:a16="http://schemas.microsoft.com/office/drawing/2014/main" id="{3B4C1370-BA18-468B-80AB-324E17F97302}"/>
              </a:ext>
            </a:extLst>
          </p:cNvPr>
          <p:cNvGraphicFramePr/>
          <p:nvPr>
            <p:extLst>
              <p:ext uri="{D42A27DB-BD31-4B8C-83A1-F6EECF244321}">
                <p14:modId xmlns:p14="http://schemas.microsoft.com/office/powerpoint/2010/main" val="3867210243"/>
              </p:ext>
            </p:extLst>
          </p:nvPr>
        </p:nvGraphicFramePr>
        <p:xfrm>
          <a:off x="230099" y="1396132"/>
          <a:ext cx="8904982" cy="41081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D4FBC61C-1601-4191-8431-2373C0FC274D}"/>
              </a:ext>
            </a:extLst>
          </p:cNvPr>
          <p:cNvPicPr>
            <a:picLocks noChangeAspect="1"/>
          </p:cNvPicPr>
          <p:nvPr/>
        </p:nvPicPr>
        <p:blipFill>
          <a:blip r:embed="rId8"/>
          <a:stretch>
            <a:fillRect/>
          </a:stretch>
        </p:blipFill>
        <p:spPr>
          <a:xfrm>
            <a:off x="9459482" y="1728608"/>
            <a:ext cx="2533643" cy="3443155"/>
          </a:xfrm>
          <a:prstGeom prst="rect">
            <a:avLst/>
          </a:prstGeom>
          <a:ln w="57150">
            <a:solidFill>
              <a:schemeClr val="accent4">
                <a:lumMod val="75000"/>
              </a:schemeClr>
            </a:solidFill>
          </a:ln>
        </p:spPr>
      </p:pic>
    </p:spTree>
    <p:extLst>
      <p:ext uri="{BB962C8B-B14F-4D97-AF65-F5344CB8AC3E}">
        <p14:creationId xmlns:p14="http://schemas.microsoft.com/office/powerpoint/2010/main" val="2874486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5">
            <a:extLst>
              <a:ext uri="{FF2B5EF4-FFF2-40B4-BE49-F238E27FC236}">
                <a16:creationId xmlns:a16="http://schemas.microsoft.com/office/drawing/2014/main" id="{92FC9B9A-6B99-4A8D-8E85-12CE5424E0FF}"/>
              </a:ext>
            </a:extLst>
          </p:cNvPr>
          <p:cNvSpPr/>
          <p:nvPr/>
        </p:nvSpPr>
        <p:spPr bwMode="auto">
          <a:xfrm>
            <a:off x="1028700" y="619840"/>
            <a:ext cx="10134600" cy="5148470"/>
          </a:xfrm>
          <a:prstGeom prst="snip2Diag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8800" kern="0" dirty="0">
              <a:gradFill>
                <a:gsLst>
                  <a:gs pos="0">
                    <a:srgbClr val="FFFFFF"/>
                  </a:gs>
                  <a:gs pos="100000">
                    <a:srgbClr val="FFFFFF"/>
                  </a:gs>
                </a:gsLst>
                <a:lin ang="5400000" scaled="0"/>
              </a:gradFill>
              <a:ea typeface="Segoe UI" pitchFamily="34" charset="0"/>
              <a:cs typeface="Segoe UI" pitchFamily="34" charset="0"/>
            </a:endParaRPr>
          </a:p>
          <a:p>
            <a:pPr algn="ctr" defTabSz="969953" fontAlgn="base">
              <a:lnSpc>
                <a:spcPct val="90000"/>
              </a:lnSpc>
              <a:spcBef>
                <a:spcPct val="0"/>
              </a:spcBef>
              <a:spcAft>
                <a:spcPct val="0"/>
              </a:spcAft>
              <a:defRPr/>
            </a:pPr>
            <a:r>
              <a:rPr lang="en-US" sz="8800" kern="0" dirty="0">
                <a:solidFill>
                  <a:schemeClr val="accent4">
                    <a:lumMod val="75000"/>
                  </a:schemeClr>
                </a:solidFill>
                <a:ea typeface="Segoe UI" pitchFamily="34" charset="0"/>
                <a:cs typeface="Segoe UI" pitchFamily="34" charset="0"/>
              </a:rPr>
              <a:t>Demonstration</a:t>
            </a:r>
          </a:p>
        </p:txBody>
      </p:sp>
    </p:spTree>
    <p:extLst>
      <p:ext uri="{BB962C8B-B14F-4D97-AF65-F5344CB8AC3E}">
        <p14:creationId xmlns:p14="http://schemas.microsoft.com/office/powerpoint/2010/main" val="3821079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p:txBody>
          <a:bodyPr/>
          <a:lstStyle/>
          <a:p>
            <a:pPr>
              <a:lnSpc>
                <a:spcPct val="100000"/>
              </a:lnSpc>
              <a:spcBef>
                <a:spcPts val="600"/>
              </a:spcBef>
              <a:spcAft>
                <a:spcPts val="1200"/>
              </a:spcAft>
            </a:pPr>
            <a:r>
              <a:rPr lang="en-US" dirty="0"/>
              <a:t>The Relational</a:t>
            </a:r>
            <a:br>
              <a:rPr lang="en-US" dirty="0"/>
            </a:br>
            <a:r>
              <a:rPr lang="en-US" dirty="0"/>
              <a:t>Engine</a:t>
            </a:r>
            <a:br>
              <a:rPr lang="en-US" dirty="0"/>
            </a:br>
            <a:br>
              <a:rPr lang="en-US" dirty="0"/>
            </a:br>
            <a:r>
              <a:rPr lang="en-US" dirty="0"/>
              <a:t>John Deardurff</a:t>
            </a:r>
            <a:br>
              <a:rPr lang="en-US" dirty="0"/>
            </a:br>
            <a:br>
              <a:rPr lang="en-US" dirty="0"/>
            </a:br>
            <a:endParaRPr lang="en-US" dirty="0"/>
          </a:p>
        </p:txBody>
      </p:sp>
    </p:spTree>
    <p:extLst>
      <p:ext uri="{BB962C8B-B14F-4D97-AF65-F5344CB8AC3E}">
        <p14:creationId xmlns:p14="http://schemas.microsoft.com/office/powerpoint/2010/main" val="119935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BA21604-C009-4764-A809-FF4EC83BF9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407" y="3149866"/>
            <a:ext cx="1995070" cy="1704505"/>
          </a:xfrm>
          <a:prstGeom prst="rect">
            <a:avLst/>
          </a:prstGeom>
        </p:spPr>
      </p:pic>
      <p:sp>
        <p:nvSpPr>
          <p:cNvPr id="10" name="Title 1">
            <a:extLst>
              <a:ext uri="{FF2B5EF4-FFF2-40B4-BE49-F238E27FC236}">
                <a16:creationId xmlns:a16="http://schemas.microsoft.com/office/drawing/2014/main" id="{7DDBF36F-D354-4084-8C92-A6CE673E3BD2}"/>
              </a:ext>
            </a:extLst>
          </p:cNvPr>
          <p:cNvSpPr txBox="1">
            <a:spLocks/>
          </p:cNvSpPr>
          <p:nvPr/>
        </p:nvSpPr>
        <p:spPr>
          <a:xfrm>
            <a:off x="4929689" y="5564362"/>
            <a:ext cx="4587808" cy="581887"/>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2800" dirty="0">
                <a:solidFill>
                  <a:schemeClr val="tx1"/>
                </a:solidFill>
              </a:rPr>
              <a:t>The Database Engine</a:t>
            </a:r>
          </a:p>
        </p:txBody>
      </p:sp>
      <p:sp>
        <p:nvSpPr>
          <p:cNvPr id="3" name="Rounded Rectangle 3">
            <a:extLst>
              <a:ext uri="{FF2B5EF4-FFF2-40B4-BE49-F238E27FC236}">
                <a16:creationId xmlns:a16="http://schemas.microsoft.com/office/drawing/2014/main" id="{5513D299-F444-474A-91BB-A036503D5410}"/>
              </a:ext>
            </a:extLst>
          </p:cNvPr>
          <p:cNvSpPr/>
          <p:nvPr/>
        </p:nvSpPr>
        <p:spPr>
          <a:xfrm>
            <a:off x="4590086" y="2679690"/>
            <a:ext cx="4006855" cy="2860646"/>
          </a:xfrm>
          <a:prstGeom prst="roundRect">
            <a:avLst/>
          </a:prstGeom>
          <a:solidFill>
            <a:schemeClr val="accent4">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ectangle 3">
            <a:extLst>
              <a:ext uri="{FF2B5EF4-FFF2-40B4-BE49-F238E27FC236}">
                <a16:creationId xmlns:a16="http://schemas.microsoft.com/office/drawing/2014/main" id="{47931979-E224-4D6D-A663-42F63B17D88B}"/>
              </a:ext>
            </a:extLst>
          </p:cNvPr>
          <p:cNvSpPr/>
          <p:nvPr/>
        </p:nvSpPr>
        <p:spPr>
          <a:xfrm>
            <a:off x="5629807" y="2933067"/>
            <a:ext cx="2747444" cy="1077218"/>
          </a:xfrm>
          <a:prstGeom prst="rect">
            <a:avLst/>
          </a:prstGeom>
          <a:solidFill>
            <a:schemeClr val="accent4">
              <a:lumMod val="20000"/>
              <a:lumOff val="80000"/>
            </a:schemeClr>
          </a:solidFill>
          <a:ln>
            <a:solidFill>
              <a:schemeClr val="accent5">
                <a:lumMod val="75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rgbClr val="1F497D">
                    <a:lumMod val="75000"/>
                  </a:srgbClr>
                </a:solidFill>
                <a:effectLst>
                  <a:innerShdw blurRad="69850" dist="43180" dir="5400000">
                    <a:srgbClr val="000000">
                      <a:alpha val="65000"/>
                    </a:srgbClr>
                  </a:innerShdw>
                </a:effectLst>
                <a:latin typeface="Arial Black" pitchFamily="34" charset="0"/>
              </a:rPr>
              <a:t>Relational Engine</a:t>
            </a:r>
            <a:endParaRPr lang="en-US" sz="32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5" name="Rectangle 4">
            <a:extLst>
              <a:ext uri="{FF2B5EF4-FFF2-40B4-BE49-F238E27FC236}">
                <a16:creationId xmlns:a16="http://schemas.microsoft.com/office/drawing/2014/main" id="{FA8B6AD0-E7FD-479D-ACDE-9537543B280E}"/>
              </a:ext>
            </a:extLst>
          </p:cNvPr>
          <p:cNvSpPr/>
          <p:nvPr/>
        </p:nvSpPr>
        <p:spPr>
          <a:xfrm>
            <a:off x="5623997" y="4156744"/>
            <a:ext cx="2747444" cy="1077218"/>
          </a:xfrm>
          <a:prstGeom prst="rect">
            <a:avLst/>
          </a:prstGeom>
          <a:solidFill>
            <a:schemeClr val="accent4">
              <a:lumMod val="20000"/>
              <a:lumOff val="80000"/>
            </a:schemeClr>
          </a:solidFill>
          <a:ln>
            <a:solidFill>
              <a:schemeClr val="accent5">
                <a:lumMod val="75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rgbClr val="1F497D">
                    <a:lumMod val="75000"/>
                  </a:srgbClr>
                </a:solidFill>
                <a:effectLst>
                  <a:innerShdw blurRad="69850" dist="43180" dir="5400000">
                    <a:srgbClr val="000000">
                      <a:alpha val="65000"/>
                    </a:srgbClr>
                  </a:innerShdw>
                </a:effectLst>
                <a:latin typeface="Arial Black" pitchFamily="34" charset="0"/>
              </a:rPr>
              <a:t>Storage Engine</a:t>
            </a:r>
            <a:endParaRPr lang="en-US" sz="32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6" name="Rectangle 5">
            <a:extLst>
              <a:ext uri="{FF2B5EF4-FFF2-40B4-BE49-F238E27FC236}">
                <a16:creationId xmlns:a16="http://schemas.microsoft.com/office/drawing/2014/main" id="{9C9BDC92-F9EC-4A49-A678-E3A4186B9CBC}"/>
              </a:ext>
            </a:extLst>
          </p:cNvPr>
          <p:cNvSpPr/>
          <p:nvPr/>
        </p:nvSpPr>
        <p:spPr>
          <a:xfrm rot="16200000">
            <a:off x="4028321" y="3772427"/>
            <a:ext cx="2300895" cy="622175"/>
          </a:xfrm>
          <a:prstGeom prst="rect">
            <a:avLst/>
          </a:prstGeom>
          <a:solidFill>
            <a:schemeClr val="accent4">
              <a:lumMod val="20000"/>
              <a:lumOff val="80000"/>
            </a:schemeClr>
          </a:solidFill>
          <a:ln>
            <a:solidFill>
              <a:schemeClr val="accent5">
                <a:lumMod val="75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rgbClr val="1F497D">
                    <a:lumMod val="75000"/>
                  </a:srgbClr>
                </a:solidFill>
                <a:effectLst>
                  <a:innerShdw blurRad="69850" dist="43180" dir="5400000">
                    <a:srgbClr val="000000">
                      <a:alpha val="65000"/>
                    </a:srgbClr>
                  </a:innerShdw>
                </a:effectLst>
                <a:latin typeface="Arial Black" pitchFamily="34" charset="0"/>
              </a:rPr>
              <a:t>SQLOS</a:t>
            </a:r>
            <a:endParaRPr lang="en-US" sz="32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grpSp>
        <p:nvGrpSpPr>
          <p:cNvPr id="14" name="Group 13">
            <a:extLst>
              <a:ext uri="{FF2B5EF4-FFF2-40B4-BE49-F238E27FC236}">
                <a16:creationId xmlns:a16="http://schemas.microsoft.com/office/drawing/2014/main" id="{32D565B7-B80A-4D1C-9CB7-32723BAFEBE4}"/>
              </a:ext>
            </a:extLst>
          </p:cNvPr>
          <p:cNvGrpSpPr/>
          <p:nvPr/>
        </p:nvGrpSpPr>
        <p:grpSpPr>
          <a:xfrm rot="10800000">
            <a:off x="2464298" y="3612209"/>
            <a:ext cx="2250437" cy="942609"/>
            <a:chOff x="5058590" y="2768526"/>
            <a:chExt cx="1737676" cy="942609"/>
          </a:xfrm>
        </p:grpSpPr>
        <p:sp>
          <p:nvSpPr>
            <p:cNvPr id="15" name="Arrow: Right 14">
              <a:extLst>
                <a:ext uri="{FF2B5EF4-FFF2-40B4-BE49-F238E27FC236}">
                  <a16:creationId xmlns:a16="http://schemas.microsoft.com/office/drawing/2014/main" id="{586F8157-8670-48B5-9910-DC8C97ABD621}"/>
                </a:ext>
              </a:extLst>
            </p:cNvPr>
            <p:cNvSpPr/>
            <p:nvPr/>
          </p:nvSpPr>
          <p:spPr>
            <a:xfrm>
              <a:off x="5058590" y="2768526"/>
              <a:ext cx="1737676" cy="942609"/>
            </a:xfrm>
            <a:prstGeom prst="right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8E215A3-186F-4A45-A58B-CBF5E8B5FEE3}"/>
                </a:ext>
              </a:extLst>
            </p:cNvPr>
            <p:cNvSpPr txBox="1"/>
            <p:nvPr/>
          </p:nvSpPr>
          <p:spPr>
            <a:xfrm rot="10800000">
              <a:off x="5102075" y="3055165"/>
              <a:ext cx="1430405" cy="369332"/>
            </a:xfrm>
            <a:prstGeom prst="rect">
              <a:avLst/>
            </a:prstGeom>
            <a:noFill/>
            <a:ln>
              <a:noFill/>
            </a:ln>
          </p:spPr>
          <p:txBody>
            <a:bodyPr wrap="square" rtlCol="0">
              <a:spAutoFit/>
            </a:bodyPr>
            <a:lstStyle/>
            <a:p>
              <a:r>
                <a:rPr lang="en-US" dirty="0">
                  <a:solidFill>
                    <a:schemeClr val="bg1"/>
                  </a:solidFill>
                </a:rPr>
                <a:t>Resource Access</a:t>
              </a:r>
            </a:p>
          </p:txBody>
        </p:sp>
      </p:grpSp>
      <p:grpSp>
        <p:nvGrpSpPr>
          <p:cNvPr id="11" name="Group 10">
            <a:extLst>
              <a:ext uri="{FF2B5EF4-FFF2-40B4-BE49-F238E27FC236}">
                <a16:creationId xmlns:a16="http://schemas.microsoft.com/office/drawing/2014/main" id="{5552C878-E71B-435C-A3CF-2291CF9C753B}"/>
              </a:ext>
            </a:extLst>
          </p:cNvPr>
          <p:cNvGrpSpPr/>
          <p:nvPr/>
        </p:nvGrpSpPr>
        <p:grpSpPr>
          <a:xfrm>
            <a:off x="8121439" y="4240020"/>
            <a:ext cx="1812022" cy="942609"/>
            <a:chOff x="5058590" y="2768526"/>
            <a:chExt cx="1737676" cy="942609"/>
          </a:xfrm>
        </p:grpSpPr>
        <p:sp>
          <p:nvSpPr>
            <p:cNvPr id="12" name="Arrow: Right 11">
              <a:extLst>
                <a:ext uri="{FF2B5EF4-FFF2-40B4-BE49-F238E27FC236}">
                  <a16:creationId xmlns:a16="http://schemas.microsoft.com/office/drawing/2014/main" id="{E9EF612C-4FAC-4545-A53A-5E6DDA7D8BCF}"/>
                </a:ext>
              </a:extLst>
            </p:cNvPr>
            <p:cNvSpPr/>
            <p:nvPr/>
          </p:nvSpPr>
          <p:spPr>
            <a:xfrm>
              <a:off x="5058590" y="2768526"/>
              <a:ext cx="1737676" cy="942609"/>
            </a:xfrm>
            <a:prstGeom prst="rightArrow">
              <a:avLst/>
            </a:prstGeom>
            <a:solidFill>
              <a:schemeClr val="accent4">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74369D8-784C-490A-A565-479C7EAAEEA9}"/>
                </a:ext>
              </a:extLst>
            </p:cNvPr>
            <p:cNvSpPr txBox="1"/>
            <p:nvPr/>
          </p:nvSpPr>
          <p:spPr>
            <a:xfrm>
              <a:off x="5154292" y="3055164"/>
              <a:ext cx="1430405" cy="369332"/>
            </a:xfrm>
            <a:prstGeom prst="rect">
              <a:avLst/>
            </a:prstGeom>
            <a:noFill/>
            <a:ln>
              <a:noFill/>
            </a:ln>
          </p:spPr>
          <p:txBody>
            <a:bodyPr wrap="square" rtlCol="0">
              <a:spAutoFit/>
            </a:bodyPr>
            <a:lstStyle/>
            <a:p>
              <a:r>
                <a:rPr lang="en-US" dirty="0">
                  <a:solidFill>
                    <a:schemeClr val="bg1"/>
                  </a:solidFill>
                </a:rPr>
                <a:t>Data Access</a:t>
              </a:r>
            </a:p>
          </p:txBody>
        </p:sp>
      </p:grpSp>
      <p:grpSp>
        <p:nvGrpSpPr>
          <p:cNvPr id="17" name="Group 16">
            <a:extLst>
              <a:ext uri="{FF2B5EF4-FFF2-40B4-BE49-F238E27FC236}">
                <a16:creationId xmlns:a16="http://schemas.microsoft.com/office/drawing/2014/main" id="{92C41BE7-8A9C-484D-8675-CBA5E6AC77D9}"/>
              </a:ext>
            </a:extLst>
          </p:cNvPr>
          <p:cNvGrpSpPr/>
          <p:nvPr/>
        </p:nvGrpSpPr>
        <p:grpSpPr>
          <a:xfrm>
            <a:off x="3253161" y="413694"/>
            <a:ext cx="4951183" cy="1415118"/>
            <a:chOff x="3263388" y="459201"/>
            <a:chExt cx="4951183" cy="1415118"/>
          </a:xfrm>
        </p:grpSpPr>
        <p:sp>
          <p:nvSpPr>
            <p:cNvPr id="23" name="Rounded Rectangle 8">
              <a:extLst>
                <a:ext uri="{FF2B5EF4-FFF2-40B4-BE49-F238E27FC236}">
                  <a16:creationId xmlns:a16="http://schemas.microsoft.com/office/drawing/2014/main" id="{7E84EDEE-5303-4E2D-B549-F2BA56EDF770}"/>
                </a:ext>
              </a:extLst>
            </p:cNvPr>
            <p:cNvSpPr/>
            <p:nvPr/>
          </p:nvSpPr>
          <p:spPr>
            <a:xfrm>
              <a:off x="3263388" y="459201"/>
              <a:ext cx="4951183" cy="1415118"/>
            </a:xfrm>
            <a:prstGeom prst="roundRect">
              <a:avLst/>
            </a:prstGeom>
            <a:solidFill>
              <a:schemeClr val="bg1"/>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6" name="Picture 25">
              <a:extLst>
                <a:ext uri="{FF2B5EF4-FFF2-40B4-BE49-F238E27FC236}">
                  <a16:creationId xmlns:a16="http://schemas.microsoft.com/office/drawing/2014/main" id="{8581CF4D-6754-4620-9227-30F752225911}"/>
                </a:ext>
              </a:extLst>
            </p:cNvPr>
            <p:cNvPicPr>
              <a:picLocks noChangeAspect="1"/>
            </p:cNvPicPr>
            <p:nvPr/>
          </p:nvPicPr>
          <p:blipFill>
            <a:blip r:embed="rId3"/>
            <a:stretch>
              <a:fillRect/>
            </a:stretch>
          </p:blipFill>
          <p:spPr>
            <a:xfrm>
              <a:off x="3395830" y="648116"/>
              <a:ext cx="4686300" cy="1019175"/>
            </a:xfrm>
            <a:prstGeom prst="rect">
              <a:avLst/>
            </a:prstGeom>
          </p:spPr>
        </p:pic>
      </p:grpSp>
      <p:grpSp>
        <p:nvGrpSpPr>
          <p:cNvPr id="20" name="Group 19">
            <a:extLst>
              <a:ext uri="{FF2B5EF4-FFF2-40B4-BE49-F238E27FC236}">
                <a16:creationId xmlns:a16="http://schemas.microsoft.com/office/drawing/2014/main" id="{8228B8A6-5CC5-4EBE-8671-C6303F4843AD}"/>
              </a:ext>
            </a:extLst>
          </p:cNvPr>
          <p:cNvGrpSpPr/>
          <p:nvPr/>
        </p:nvGrpSpPr>
        <p:grpSpPr>
          <a:xfrm>
            <a:off x="10109864" y="3937702"/>
            <a:ext cx="1393773" cy="1547244"/>
            <a:chOff x="4963829" y="4298078"/>
            <a:chExt cx="1393773" cy="1547244"/>
          </a:xfrm>
        </p:grpSpPr>
        <p:sp>
          <p:nvSpPr>
            <p:cNvPr id="21" name="Cylinder 20">
              <a:extLst>
                <a:ext uri="{FF2B5EF4-FFF2-40B4-BE49-F238E27FC236}">
                  <a16:creationId xmlns:a16="http://schemas.microsoft.com/office/drawing/2014/main" id="{5E220329-22DB-45B9-854F-A3DF428F4829}"/>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ylinder 21">
              <a:extLst>
                <a:ext uri="{FF2B5EF4-FFF2-40B4-BE49-F238E27FC236}">
                  <a16:creationId xmlns:a16="http://schemas.microsoft.com/office/drawing/2014/main" id="{210A1CAC-0280-4ABC-9262-C19B2E59E4C0}"/>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ylinder 26">
              <a:extLst>
                <a:ext uri="{FF2B5EF4-FFF2-40B4-BE49-F238E27FC236}">
                  <a16:creationId xmlns:a16="http://schemas.microsoft.com/office/drawing/2014/main" id="{305DEBBA-52B4-473B-AC5B-AFB32DD21ED1}"/>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6DE01E81-463C-4AE9-99F7-47814F2E33A1}"/>
              </a:ext>
            </a:extLst>
          </p:cNvPr>
          <p:cNvGrpSpPr/>
          <p:nvPr/>
        </p:nvGrpSpPr>
        <p:grpSpPr>
          <a:xfrm>
            <a:off x="6235620" y="1407199"/>
            <a:ext cx="1975945" cy="1416501"/>
            <a:chOff x="6463248" y="1531630"/>
            <a:chExt cx="1975945" cy="1416501"/>
          </a:xfrm>
        </p:grpSpPr>
        <p:sp>
          <p:nvSpPr>
            <p:cNvPr id="28" name="Arrow: Right 27">
              <a:extLst>
                <a:ext uri="{FF2B5EF4-FFF2-40B4-BE49-F238E27FC236}">
                  <a16:creationId xmlns:a16="http://schemas.microsoft.com/office/drawing/2014/main" id="{67A43DDE-1794-43CC-B387-A874E591AAE9}"/>
                </a:ext>
              </a:extLst>
            </p:cNvPr>
            <p:cNvSpPr/>
            <p:nvPr/>
          </p:nvSpPr>
          <p:spPr>
            <a:xfrm rot="5400000">
              <a:off x="6989248" y="1998077"/>
              <a:ext cx="957498" cy="942609"/>
            </a:xfrm>
            <a:prstGeom prst="right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19">
              <a:extLst>
                <a:ext uri="{FF2B5EF4-FFF2-40B4-BE49-F238E27FC236}">
                  <a16:creationId xmlns:a16="http://schemas.microsoft.com/office/drawing/2014/main" id="{FBEFCBED-1DC4-4801-98FF-DE233988AD08}"/>
                </a:ext>
              </a:extLst>
            </p:cNvPr>
            <p:cNvSpPr/>
            <p:nvPr/>
          </p:nvSpPr>
          <p:spPr>
            <a:xfrm>
              <a:off x="6463248" y="1531630"/>
              <a:ext cx="1975945" cy="462618"/>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CCD8290-97EC-4A12-8C2C-BE2372E198CF}"/>
                </a:ext>
              </a:extLst>
            </p:cNvPr>
            <p:cNvSpPr txBox="1"/>
            <p:nvPr/>
          </p:nvSpPr>
          <p:spPr>
            <a:xfrm>
              <a:off x="6593513" y="1560388"/>
              <a:ext cx="1707402" cy="369332"/>
            </a:xfrm>
            <a:prstGeom prst="rect">
              <a:avLst/>
            </a:prstGeom>
            <a:noFill/>
          </p:spPr>
          <p:txBody>
            <a:bodyPr wrap="square" rtlCol="0">
              <a:spAutoFit/>
            </a:bodyPr>
            <a:lstStyle/>
            <a:p>
              <a:r>
                <a:rPr lang="en-US" dirty="0">
                  <a:solidFill>
                    <a:schemeClr val="bg1"/>
                  </a:solidFill>
                </a:rPr>
                <a:t>Query Process</a:t>
              </a:r>
            </a:p>
          </p:txBody>
        </p:sp>
        <p:sp>
          <p:nvSpPr>
            <p:cNvPr id="7" name="Rectangle 6">
              <a:extLst>
                <a:ext uri="{FF2B5EF4-FFF2-40B4-BE49-F238E27FC236}">
                  <a16:creationId xmlns:a16="http://schemas.microsoft.com/office/drawing/2014/main" id="{9F7FCFA8-072D-40CC-BF00-AD128CE912D4}"/>
                </a:ext>
              </a:extLst>
            </p:cNvPr>
            <p:cNvSpPr/>
            <p:nvPr/>
          </p:nvSpPr>
          <p:spPr>
            <a:xfrm>
              <a:off x="7258051" y="1862442"/>
              <a:ext cx="420157" cy="369332"/>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00871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588182" y="3833856"/>
            <a:ext cx="3352800" cy="1164985"/>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ounded Rectangle 7"/>
          <p:cNvSpPr/>
          <p:nvPr/>
        </p:nvSpPr>
        <p:spPr>
          <a:xfrm>
            <a:off x="1588182" y="2330851"/>
            <a:ext cx="3352800" cy="143028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ounded Rectangle 8"/>
          <p:cNvSpPr/>
          <p:nvPr/>
        </p:nvSpPr>
        <p:spPr>
          <a:xfrm>
            <a:off x="1588182" y="904047"/>
            <a:ext cx="3352800" cy="135408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ight Arrow 9"/>
          <p:cNvSpPr/>
          <p:nvPr/>
        </p:nvSpPr>
        <p:spPr>
          <a:xfrm>
            <a:off x="5044074" y="2639128"/>
            <a:ext cx="2286000"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11" name="Rectangle 10"/>
          <p:cNvSpPr/>
          <p:nvPr/>
        </p:nvSpPr>
        <p:spPr>
          <a:xfrm>
            <a:off x="2377074" y="1110663"/>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P</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arse</a:t>
            </a:r>
          </a:p>
        </p:txBody>
      </p:sp>
      <p:sp>
        <p:nvSpPr>
          <p:cNvPr id="12" name="Rectangle 11"/>
          <p:cNvSpPr/>
          <p:nvPr/>
        </p:nvSpPr>
        <p:spPr>
          <a:xfrm>
            <a:off x="2377074" y="1648528"/>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R</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esolve</a:t>
            </a:r>
          </a:p>
        </p:txBody>
      </p:sp>
      <p:sp>
        <p:nvSpPr>
          <p:cNvPr id="13" name="Rectangle 12"/>
          <p:cNvSpPr/>
          <p:nvPr/>
        </p:nvSpPr>
        <p:spPr>
          <a:xfrm>
            <a:off x="2377074" y="2558463"/>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O</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ptimize</a:t>
            </a:r>
          </a:p>
        </p:txBody>
      </p:sp>
      <p:sp>
        <p:nvSpPr>
          <p:cNvPr id="14" name="Rectangle 13"/>
          <p:cNvSpPr/>
          <p:nvPr/>
        </p:nvSpPr>
        <p:spPr>
          <a:xfrm>
            <a:off x="2377074" y="3096328"/>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ompile</a:t>
            </a:r>
          </a:p>
        </p:txBody>
      </p:sp>
      <p:sp>
        <p:nvSpPr>
          <p:cNvPr id="15" name="Rectangle 14"/>
          <p:cNvSpPr/>
          <p:nvPr/>
        </p:nvSpPr>
        <p:spPr>
          <a:xfrm>
            <a:off x="2377074" y="4163128"/>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xecute</a:t>
            </a:r>
          </a:p>
        </p:txBody>
      </p:sp>
      <p:sp>
        <p:nvSpPr>
          <p:cNvPr id="16" name="Rectangle 15"/>
          <p:cNvSpPr/>
          <p:nvPr/>
        </p:nvSpPr>
        <p:spPr>
          <a:xfrm>
            <a:off x="2377074" y="524298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QL</a:t>
            </a:r>
          </a:p>
        </p:txBody>
      </p:sp>
      <p:sp>
        <p:nvSpPr>
          <p:cNvPr id="17" name="Rectangle 16"/>
          <p:cNvSpPr/>
          <p:nvPr/>
        </p:nvSpPr>
        <p:spPr>
          <a:xfrm>
            <a:off x="2377074" y="583506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ets</a:t>
            </a:r>
          </a:p>
        </p:txBody>
      </p:sp>
      <p:sp>
        <p:nvSpPr>
          <p:cNvPr id="18" name="Rectangle 17"/>
          <p:cNvSpPr/>
          <p:nvPr/>
        </p:nvSpPr>
        <p:spPr>
          <a:xfrm>
            <a:off x="5196474" y="2854433"/>
            <a:ext cx="1981200" cy="351849"/>
          </a:xfrm>
          <a:prstGeom prst="rect">
            <a:avLst/>
          </a:prstGeom>
          <a:noFill/>
        </p:spPr>
        <p:txBody>
          <a:bodyPr wrap="square" lIns="91440" tIns="45720" rIns="91440" bIns="45720">
            <a:spAutoFit/>
          </a:bodyPr>
          <a:lstStyle/>
          <a:p>
            <a:r>
              <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rPr>
              <a:t>Execution Plan</a:t>
            </a:r>
          </a:p>
        </p:txBody>
      </p:sp>
      <p:sp>
        <p:nvSpPr>
          <p:cNvPr id="19" name="Rectangle 18"/>
          <p:cNvSpPr/>
          <p:nvPr/>
        </p:nvSpPr>
        <p:spPr>
          <a:xfrm>
            <a:off x="7406274"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Stored Procedure</a:t>
            </a:r>
          </a:p>
        </p:txBody>
      </p:sp>
      <p:sp>
        <p:nvSpPr>
          <p:cNvPr id="20" name="Rectangle 19"/>
          <p:cNvSpPr/>
          <p:nvPr/>
        </p:nvSpPr>
        <p:spPr>
          <a:xfrm>
            <a:off x="7401151" y="2854432"/>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Procedure Cache</a:t>
            </a:r>
          </a:p>
        </p:txBody>
      </p:sp>
      <p:sp>
        <p:nvSpPr>
          <p:cNvPr id="21" name="Rectangle 20"/>
          <p:cNvSpPr/>
          <p:nvPr/>
        </p:nvSpPr>
        <p:spPr>
          <a:xfrm>
            <a:off x="1837757" y="1115128"/>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Syntax</a:t>
            </a:r>
          </a:p>
        </p:txBody>
      </p:sp>
      <p:cxnSp>
        <p:nvCxnSpPr>
          <p:cNvPr id="22" name="Straight Connector 21"/>
          <p:cNvCxnSpPr/>
          <p:nvPr/>
        </p:nvCxnSpPr>
        <p:spPr>
          <a:xfrm>
            <a:off x="1234074" y="5073062"/>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406274" y="4387263"/>
            <a:ext cx="27432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Execute</a:t>
            </a:r>
          </a:p>
        </p:txBody>
      </p:sp>
      <p:sp>
        <p:nvSpPr>
          <p:cNvPr id="24" name="Right Arrow 23"/>
          <p:cNvSpPr/>
          <p:nvPr/>
        </p:nvSpPr>
        <p:spPr>
          <a:xfrm rot="5400000">
            <a:off x="7608768" y="1298020"/>
            <a:ext cx="2327965"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5" name="Right Arrow 24"/>
          <p:cNvSpPr/>
          <p:nvPr/>
        </p:nvSpPr>
        <p:spPr>
          <a:xfrm rot="5400000">
            <a:off x="8295603" y="3426199"/>
            <a:ext cx="954296"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6" name="Right Arrow 25"/>
          <p:cNvSpPr/>
          <p:nvPr/>
        </p:nvSpPr>
        <p:spPr>
          <a:xfrm rot="5400000">
            <a:off x="3042376" y="407080"/>
            <a:ext cx="410651" cy="522052"/>
          </a:xfrm>
          <a:prstGeom prst="rightArrow">
            <a:avLst/>
          </a:prstGeom>
          <a:solidFill>
            <a:schemeClr val="accent4">
              <a:lumMod val="75000"/>
            </a:schemeClr>
          </a:solidFill>
          <a:ln>
            <a:solidFill>
              <a:schemeClr val="accent4">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7" name="Rectangle 26"/>
          <p:cNvSpPr/>
          <p:nvPr/>
        </p:nvSpPr>
        <p:spPr>
          <a:xfrm>
            <a:off x="1837757" y="2558463"/>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Compile</a:t>
            </a:r>
          </a:p>
        </p:txBody>
      </p:sp>
      <p:sp>
        <p:nvSpPr>
          <p:cNvPr id="28" name="Rectangle 27"/>
          <p:cNvSpPr/>
          <p:nvPr/>
        </p:nvSpPr>
        <p:spPr>
          <a:xfrm>
            <a:off x="1837757" y="3930063"/>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Run Time</a:t>
            </a:r>
          </a:p>
        </p:txBody>
      </p:sp>
      <p:sp>
        <p:nvSpPr>
          <p:cNvPr id="29" name="Rectangle 28"/>
          <p:cNvSpPr/>
          <p:nvPr/>
        </p:nvSpPr>
        <p:spPr>
          <a:xfrm>
            <a:off x="1837757"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Ad Hoc Query</a:t>
            </a:r>
          </a:p>
        </p:txBody>
      </p:sp>
      <p:pic>
        <p:nvPicPr>
          <p:cNvPr id="30" name="Picture 29"/>
          <p:cNvPicPr>
            <a:picLocks noChangeAspect="1"/>
          </p:cNvPicPr>
          <p:nvPr/>
        </p:nvPicPr>
        <p:blipFill>
          <a:blip r:embed="rId2"/>
          <a:stretch>
            <a:fillRect/>
          </a:stretch>
        </p:blipFill>
        <p:spPr>
          <a:xfrm>
            <a:off x="4815474" y="5168287"/>
            <a:ext cx="5328878" cy="1295400"/>
          </a:xfrm>
          <a:prstGeom prst="rect">
            <a:avLst/>
          </a:prstGeom>
        </p:spPr>
      </p:pic>
      <p:sp>
        <p:nvSpPr>
          <p:cNvPr id="31" name="Rectangle 30"/>
          <p:cNvSpPr/>
          <p:nvPr/>
        </p:nvSpPr>
        <p:spPr>
          <a:xfrm rot="16200000">
            <a:off x="7636670" y="1456322"/>
            <a:ext cx="2253307" cy="338554"/>
          </a:xfrm>
          <a:prstGeom prst="rect">
            <a:avLst/>
          </a:prstGeom>
          <a:noFill/>
        </p:spPr>
        <p:txBody>
          <a:bodyPr wrap="square" lIns="91440" tIns="45720" rIns="91440" bIns="45720">
            <a:spAutoFit/>
          </a:bodyPr>
          <a:lstStyle/>
          <a:p>
            <a:r>
              <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rPr>
              <a:t>Execution Context</a:t>
            </a:r>
          </a:p>
        </p:txBody>
      </p:sp>
      <p:sp>
        <p:nvSpPr>
          <p:cNvPr id="32" name="Rectangle 31"/>
          <p:cNvSpPr/>
          <p:nvPr/>
        </p:nvSpPr>
        <p:spPr>
          <a:xfrm>
            <a:off x="2377074" y="3094095"/>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ompile</a:t>
            </a:r>
          </a:p>
        </p:txBody>
      </p:sp>
      <p:sp>
        <p:nvSpPr>
          <p:cNvPr id="33" name="Rectangle 32"/>
          <p:cNvSpPr/>
          <p:nvPr/>
        </p:nvSpPr>
        <p:spPr>
          <a:xfrm>
            <a:off x="2377074" y="4160895"/>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xecute</a:t>
            </a:r>
          </a:p>
        </p:txBody>
      </p:sp>
      <p:sp>
        <p:nvSpPr>
          <p:cNvPr id="34" name="Rectangle 33"/>
          <p:cNvSpPr/>
          <p:nvPr/>
        </p:nvSpPr>
        <p:spPr>
          <a:xfrm>
            <a:off x="2377074" y="524075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QL</a:t>
            </a:r>
          </a:p>
        </p:txBody>
      </p:sp>
      <p:sp>
        <p:nvSpPr>
          <p:cNvPr id="35" name="Rectangle 34"/>
          <p:cNvSpPr/>
          <p:nvPr/>
        </p:nvSpPr>
        <p:spPr>
          <a:xfrm>
            <a:off x="2377074" y="583283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ets</a:t>
            </a:r>
          </a:p>
        </p:txBody>
      </p:sp>
      <p:sp>
        <p:nvSpPr>
          <p:cNvPr id="36" name="Rectangle 35"/>
          <p:cNvSpPr/>
          <p:nvPr/>
        </p:nvSpPr>
        <p:spPr>
          <a:xfrm>
            <a:off x="7406274" y="4385030"/>
            <a:ext cx="27432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Execute</a:t>
            </a:r>
          </a:p>
        </p:txBody>
      </p:sp>
      <p:sp>
        <p:nvSpPr>
          <p:cNvPr id="2" name="TextBox 1">
            <a:extLst>
              <a:ext uri="{FF2B5EF4-FFF2-40B4-BE49-F238E27FC236}">
                <a16:creationId xmlns:a16="http://schemas.microsoft.com/office/drawing/2014/main" id="{6C7347E0-4489-4400-A573-79B9F09FF846}"/>
              </a:ext>
            </a:extLst>
          </p:cNvPr>
          <p:cNvSpPr txBox="1"/>
          <p:nvPr/>
        </p:nvSpPr>
        <p:spPr>
          <a:xfrm>
            <a:off x="3774310" y="1744786"/>
            <a:ext cx="1262867" cy="276999"/>
          </a:xfrm>
          <a:prstGeom prst="rect">
            <a:avLst/>
          </a:prstGeom>
          <a:noFill/>
        </p:spPr>
        <p:txBody>
          <a:bodyPr wrap="square" rtlCol="0">
            <a:spAutoFit/>
          </a:bodyPr>
          <a:lstStyle/>
          <a:p>
            <a:r>
              <a:rPr lang="en-US" sz="1200" dirty="0">
                <a:solidFill>
                  <a:schemeClr val="tx2"/>
                </a:solidFill>
              </a:rPr>
              <a:t>(Binding)</a:t>
            </a:r>
          </a:p>
        </p:txBody>
      </p:sp>
      <p:sp>
        <p:nvSpPr>
          <p:cNvPr id="37" name="TextBox 36">
            <a:extLst>
              <a:ext uri="{FF2B5EF4-FFF2-40B4-BE49-F238E27FC236}">
                <a16:creationId xmlns:a16="http://schemas.microsoft.com/office/drawing/2014/main" id="{A28EFA46-DD76-462C-85A3-7ECC208814B5}"/>
              </a:ext>
            </a:extLst>
          </p:cNvPr>
          <p:cNvSpPr txBox="1"/>
          <p:nvPr/>
        </p:nvSpPr>
        <p:spPr>
          <a:xfrm>
            <a:off x="5491415" y="2459838"/>
            <a:ext cx="1265848" cy="369332"/>
          </a:xfrm>
          <a:prstGeom prst="rect">
            <a:avLst/>
          </a:prstGeom>
          <a:noFill/>
        </p:spPr>
        <p:txBody>
          <a:bodyPr wrap="square" rtlCol="0">
            <a:spAutoFit/>
          </a:bodyPr>
          <a:lstStyle/>
          <a:p>
            <a:r>
              <a:rPr lang="en-US" dirty="0">
                <a:solidFill>
                  <a:schemeClr val="accent5"/>
                </a:solidFill>
              </a:rPr>
              <a:t>Estimated</a:t>
            </a:r>
          </a:p>
        </p:txBody>
      </p:sp>
      <p:sp>
        <p:nvSpPr>
          <p:cNvPr id="38" name="TextBox 37">
            <a:extLst>
              <a:ext uri="{FF2B5EF4-FFF2-40B4-BE49-F238E27FC236}">
                <a16:creationId xmlns:a16="http://schemas.microsoft.com/office/drawing/2014/main" id="{B7D90F16-136A-4E02-A920-294D4F086445}"/>
              </a:ext>
            </a:extLst>
          </p:cNvPr>
          <p:cNvSpPr txBox="1"/>
          <p:nvPr/>
        </p:nvSpPr>
        <p:spPr>
          <a:xfrm>
            <a:off x="5675004" y="3165428"/>
            <a:ext cx="1265848" cy="369332"/>
          </a:xfrm>
          <a:prstGeom prst="rect">
            <a:avLst/>
          </a:prstGeom>
          <a:noFill/>
        </p:spPr>
        <p:txBody>
          <a:bodyPr wrap="square" rtlCol="0">
            <a:spAutoFit/>
          </a:bodyPr>
          <a:lstStyle/>
          <a:p>
            <a:r>
              <a:rPr lang="en-US" dirty="0">
                <a:solidFill>
                  <a:schemeClr val="accent5"/>
                </a:solidFill>
              </a:rPr>
              <a:t>Actual</a:t>
            </a:r>
          </a:p>
        </p:txBody>
      </p:sp>
      <p:grpSp>
        <p:nvGrpSpPr>
          <p:cNvPr id="39" name="Group 38">
            <a:extLst>
              <a:ext uri="{FF2B5EF4-FFF2-40B4-BE49-F238E27FC236}">
                <a16:creationId xmlns:a16="http://schemas.microsoft.com/office/drawing/2014/main" id="{A18F47DB-5EF7-4266-BC44-495FFA49056C}"/>
              </a:ext>
            </a:extLst>
          </p:cNvPr>
          <p:cNvGrpSpPr/>
          <p:nvPr/>
        </p:nvGrpSpPr>
        <p:grpSpPr>
          <a:xfrm>
            <a:off x="5245566" y="507414"/>
            <a:ext cx="2472255" cy="956993"/>
            <a:chOff x="5224158" y="389621"/>
            <a:chExt cx="2472255" cy="956993"/>
          </a:xfrm>
        </p:grpSpPr>
        <p:cxnSp>
          <p:nvCxnSpPr>
            <p:cNvPr id="40" name="Straight Arrow Connector 39">
              <a:extLst>
                <a:ext uri="{FF2B5EF4-FFF2-40B4-BE49-F238E27FC236}">
                  <a16:creationId xmlns:a16="http://schemas.microsoft.com/office/drawing/2014/main" id="{513428E4-9638-4E8B-9839-490E087D5F7B}"/>
                </a:ext>
              </a:extLst>
            </p:cNvPr>
            <p:cNvCxnSpPr>
              <a:cxnSpLocks/>
            </p:cNvCxnSpPr>
            <p:nvPr/>
          </p:nvCxnSpPr>
          <p:spPr>
            <a:xfrm flipH="1">
              <a:off x="5224158" y="389621"/>
              <a:ext cx="1908107" cy="850395"/>
            </a:xfrm>
            <a:prstGeom prst="straightConnector1">
              <a:avLst/>
            </a:prstGeom>
            <a:ln w="5715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C73A879-006B-4528-B15C-5410C1F87DE9}"/>
                </a:ext>
              </a:extLst>
            </p:cNvPr>
            <p:cNvSpPr txBox="1"/>
            <p:nvPr/>
          </p:nvSpPr>
          <p:spPr>
            <a:xfrm rot="20241743">
              <a:off x="5610834" y="700283"/>
              <a:ext cx="2085579" cy="646331"/>
            </a:xfrm>
            <a:prstGeom prst="rect">
              <a:avLst/>
            </a:prstGeom>
            <a:noFill/>
          </p:spPr>
          <p:txBody>
            <a:bodyPr wrap="square" rtlCol="0">
              <a:spAutoFit/>
            </a:bodyPr>
            <a:lstStyle/>
            <a:p>
              <a:r>
                <a:rPr lang="en-US" dirty="0">
                  <a:solidFill>
                    <a:schemeClr val="accent5"/>
                  </a:solidFill>
                </a:rPr>
                <a:t>First Execution</a:t>
              </a:r>
            </a:p>
            <a:p>
              <a:r>
                <a:rPr lang="en-US" dirty="0">
                  <a:solidFill>
                    <a:schemeClr val="accent5"/>
                  </a:solidFill>
                </a:rPr>
                <a:t>  or Recompile</a:t>
              </a:r>
            </a:p>
          </p:txBody>
        </p:sp>
      </p:grpSp>
    </p:spTree>
    <p:extLst>
      <p:ext uri="{BB962C8B-B14F-4D97-AF65-F5344CB8AC3E}">
        <p14:creationId xmlns:p14="http://schemas.microsoft.com/office/powerpoint/2010/main" val="95240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801D87DF-ECCF-413F-857F-FA7562D70F05}"/>
              </a:ext>
            </a:extLst>
          </p:cNvPr>
          <p:cNvSpPr txBox="1">
            <a:spLocks/>
          </p:cNvSpPr>
          <p:nvPr/>
        </p:nvSpPr>
        <p:spPr>
          <a:xfrm>
            <a:off x="283545" y="216812"/>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a:lstStyle>
          <a:p>
            <a:pPr defTabSz="914367">
              <a:defRPr/>
            </a:pPr>
            <a:r>
              <a:rPr lang="en-US" sz="4705" spc="-100" dirty="0">
                <a:latin typeface="Segoe UI Light"/>
              </a:rPr>
              <a:t>What is an Execution Plan?</a:t>
            </a:r>
          </a:p>
        </p:txBody>
      </p:sp>
      <p:pic>
        <p:nvPicPr>
          <p:cNvPr id="4" name="Picture 3">
            <a:extLst>
              <a:ext uri="{FF2B5EF4-FFF2-40B4-BE49-F238E27FC236}">
                <a16:creationId xmlns:a16="http://schemas.microsoft.com/office/drawing/2014/main" id="{A59E8D7D-FD9B-4470-A2BC-D4A2B39E28FD}"/>
              </a:ext>
            </a:extLst>
          </p:cNvPr>
          <p:cNvPicPr>
            <a:picLocks noChangeAspect="1"/>
          </p:cNvPicPr>
          <p:nvPr/>
        </p:nvPicPr>
        <p:blipFill>
          <a:blip r:embed="rId2"/>
          <a:stretch>
            <a:fillRect/>
          </a:stretch>
        </p:blipFill>
        <p:spPr>
          <a:xfrm>
            <a:off x="2355660" y="948261"/>
            <a:ext cx="6868730" cy="5440125"/>
          </a:xfrm>
          <a:prstGeom prst="rect">
            <a:avLst/>
          </a:prstGeom>
        </p:spPr>
      </p:pic>
    </p:spTree>
    <p:extLst>
      <p:ext uri="{BB962C8B-B14F-4D97-AF65-F5344CB8AC3E}">
        <p14:creationId xmlns:p14="http://schemas.microsoft.com/office/powerpoint/2010/main" val="1402416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90904A-1C6A-4388-BE71-3F003B421633}"/>
              </a:ext>
            </a:extLst>
          </p:cNvPr>
          <p:cNvPicPr>
            <a:picLocks noChangeAspect="1"/>
          </p:cNvPicPr>
          <p:nvPr/>
        </p:nvPicPr>
        <p:blipFill>
          <a:blip r:embed="rId2"/>
          <a:stretch>
            <a:fillRect/>
          </a:stretch>
        </p:blipFill>
        <p:spPr>
          <a:xfrm>
            <a:off x="187598" y="974271"/>
            <a:ext cx="9420684" cy="5198285"/>
          </a:xfrm>
          <a:prstGeom prst="rect">
            <a:avLst/>
          </a:prstGeom>
        </p:spPr>
      </p:pic>
      <p:pic>
        <p:nvPicPr>
          <p:cNvPr id="6" name="Picture 5" descr="BatchError"/>
          <p:cNvPicPr/>
          <p:nvPr/>
        </p:nvPicPr>
        <p:blipFill>
          <a:blip r:embed="rId3">
            <a:extLst>
              <a:ext uri="{28A0092B-C50C-407E-A947-70E740481C1C}">
                <a14:useLocalDpi xmlns:a14="http://schemas.microsoft.com/office/drawing/2010/main" val="0"/>
              </a:ext>
            </a:extLst>
          </a:blip>
          <a:srcRect/>
          <a:stretch>
            <a:fillRect/>
          </a:stretch>
        </p:blipFill>
        <p:spPr bwMode="auto">
          <a:xfrm>
            <a:off x="7560130" y="1621970"/>
            <a:ext cx="4283528" cy="2596244"/>
          </a:xfrm>
          <a:prstGeom prst="rect">
            <a:avLst/>
          </a:prstGeom>
          <a:noFill/>
          <a:ln>
            <a:solidFill>
              <a:schemeClr val="accent1"/>
            </a:solidFill>
          </a:ln>
          <a:effectLst>
            <a:outerShdw blurRad="50800" dist="38100" dir="2700000" algn="tl" rotWithShape="0">
              <a:prstClr val="black">
                <a:alpha val="40000"/>
              </a:prstClr>
            </a:outerShdw>
          </a:effectLst>
        </p:spPr>
      </p:pic>
      <p:sp>
        <p:nvSpPr>
          <p:cNvPr id="8" name="Title 1">
            <a:extLst>
              <a:ext uri="{FF2B5EF4-FFF2-40B4-BE49-F238E27FC236}">
                <a16:creationId xmlns:a16="http://schemas.microsoft.com/office/drawing/2014/main" id="{BC1AB25F-AF63-4E53-88D5-F2AF6C4F522A}"/>
              </a:ext>
            </a:extLst>
          </p:cNvPr>
          <p:cNvSpPr txBox="1">
            <a:spLocks/>
          </p:cNvSpPr>
          <p:nvPr/>
        </p:nvSpPr>
        <p:spPr>
          <a:xfrm>
            <a:off x="269239" y="185830"/>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Code for Table Operators Demo</a:t>
            </a:r>
          </a:p>
        </p:txBody>
      </p:sp>
    </p:spTree>
    <p:extLst>
      <p:ext uri="{BB962C8B-B14F-4D97-AF65-F5344CB8AC3E}">
        <p14:creationId xmlns:p14="http://schemas.microsoft.com/office/powerpoint/2010/main" val="4068597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37B4494-DBBE-403A-BCB8-10BD3D001AE6}"/>
              </a:ext>
            </a:extLst>
          </p:cNvPr>
          <p:cNvSpPr txBox="1">
            <a:spLocks/>
          </p:cNvSpPr>
          <p:nvPr/>
        </p:nvSpPr>
        <p:spPr>
          <a:xfrm>
            <a:off x="370838" y="24115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What does this session cover?</a:t>
            </a:r>
          </a:p>
        </p:txBody>
      </p:sp>
      <p:graphicFrame>
        <p:nvGraphicFramePr>
          <p:cNvPr id="2" name="Diagram 1">
            <a:extLst>
              <a:ext uri="{FF2B5EF4-FFF2-40B4-BE49-F238E27FC236}">
                <a16:creationId xmlns:a16="http://schemas.microsoft.com/office/drawing/2014/main" id="{15845F8F-E666-4C81-8545-9803D889234C}"/>
              </a:ext>
            </a:extLst>
          </p:cNvPr>
          <p:cNvGraphicFramePr/>
          <p:nvPr>
            <p:extLst>
              <p:ext uri="{D42A27DB-BD31-4B8C-83A1-F6EECF244321}">
                <p14:modId xmlns:p14="http://schemas.microsoft.com/office/powerpoint/2010/main" val="2803561486"/>
              </p:ext>
            </p:extLst>
          </p:nvPr>
        </p:nvGraphicFramePr>
        <p:xfrm>
          <a:off x="899288" y="980894"/>
          <a:ext cx="10393424" cy="4798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7766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15784" y="994005"/>
            <a:ext cx="2393293" cy="1851545"/>
          </a:xfrm>
          <a:prstGeom prst="rect">
            <a:avLst/>
          </a:prstGeom>
        </p:spPr>
      </p:pic>
      <p:sp>
        <p:nvSpPr>
          <p:cNvPr id="5" name="TextBox 4"/>
          <p:cNvSpPr txBox="1"/>
          <p:nvPr/>
        </p:nvSpPr>
        <p:spPr>
          <a:xfrm>
            <a:off x="736943" y="1266001"/>
            <a:ext cx="4700783" cy="1033982"/>
          </a:xfrm>
          <a:prstGeom prst="rect">
            <a:avLst/>
          </a:prstGeom>
          <a:noFill/>
        </p:spPr>
        <p:txBody>
          <a:bodyPr wrap="square" rtlCol="0">
            <a:spAutoFit/>
          </a:bodyPr>
          <a:lstStyle/>
          <a:p>
            <a:pPr defTabSz="914225">
              <a:defRPr/>
            </a:pPr>
            <a:r>
              <a:rPr lang="en-US" sz="2000" kern="0" dirty="0">
                <a:solidFill>
                  <a:sysClr val="windowText" lastClr="000000"/>
                </a:solidFill>
                <a:latin typeface="Segoe UI"/>
              </a:rPr>
              <a:t>Data stored in a Heap is not stored in any order and normally does not have a Primary Key.</a:t>
            </a:r>
          </a:p>
        </p:txBody>
      </p:sp>
      <p:pic>
        <p:nvPicPr>
          <p:cNvPr id="6" name="Picture 5"/>
          <p:cNvPicPr>
            <a:picLocks noChangeAspect="1"/>
          </p:cNvPicPr>
          <p:nvPr/>
        </p:nvPicPr>
        <p:blipFill>
          <a:blip r:embed="rId3"/>
          <a:stretch>
            <a:fillRect/>
          </a:stretch>
        </p:blipFill>
        <p:spPr>
          <a:xfrm>
            <a:off x="6671887" y="2845550"/>
            <a:ext cx="4481745" cy="1464273"/>
          </a:xfrm>
          <a:prstGeom prst="rect">
            <a:avLst/>
          </a:prstGeom>
        </p:spPr>
      </p:pic>
      <p:pic>
        <p:nvPicPr>
          <p:cNvPr id="7" name="Picture 6"/>
          <p:cNvPicPr>
            <a:picLocks noChangeAspect="1"/>
          </p:cNvPicPr>
          <p:nvPr/>
        </p:nvPicPr>
        <p:blipFill>
          <a:blip r:embed="rId4"/>
          <a:stretch>
            <a:fillRect/>
          </a:stretch>
        </p:blipFill>
        <p:spPr>
          <a:xfrm>
            <a:off x="6363816" y="4596219"/>
            <a:ext cx="5119850" cy="1702185"/>
          </a:xfrm>
          <a:prstGeom prst="rect">
            <a:avLst/>
          </a:prstGeom>
        </p:spPr>
      </p:pic>
      <p:sp>
        <p:nvSpPr>
          <p:cNvPr id="8" name="TextBox 7"/>
          <p:cNvSpPr txBox="1"/>
          <p:nvPr/>
        </p:nvSpPr>
        <p:spPr>
          <a:xfrm>
            <a:off x="736943" y="2845550"/>
            <a:ext cx="4700783" cy="1347869"/>
          </a:xfrm>
          <a:prstGeom prst="rect">
            <a:avLst/>
          </a:prstGeom>
          <a:noFill/>
        </p:spPr>
        <p:txBody>
          <a:bodyPr wrap="square" rtlCol="0">
            <a:spAutoFit/>
          </a:bodyPr>
          <a:lstStyle/>
          <a:p>
            <a:pPr defTabSz="914225">
              <a:defRPr/>
            </a:pPr>
            <a:r>
              <a:rPr lang="en-US" sz="2000" kern="0" dirty="0">
                <a:solidFill>
                  <a:sysClr val="windowText" lastClr="000000"/>
                </a:solidFill>
                <a:latin typeface="Segoe UI"/>
              </a:rPr>
              <a:t>Clustered Index data is stored in sorted order by the Clustering key. In many cases, this is the same value as the Primary Key.</a:t>
            </a:r>
          </a:p>
        </p:txBody>
      </p:sp>
      <p:sp>
        <p:nvSpPr>
          <p:cNvPr id="9" name="TextBox 8"/>
          <p:cNvSpPr txBox="1"/>
          <p:nvPr/>
        </p:nvSpPr>
        <p:spPr>
          <a:xfrm>
            <a:off x="736943" y="4817489"/>
            <a:ext cx="4700783" cy="1033982"/>
          </a:xfrm>
          <a:prstGeom prst="rect">
            <a:avLst/>
          </a:prstGeom>
          <a:noFill/>
        </p:spPr>
        <p:txBody>
          <a:bodyPr wrap="square" rtlCol="0">
            <a:spAutoFit/>
          </a:bodyPr>
          <a:lstStyle/>
          <a:p>
            <a:pPr defTabSz="914225">
              <a:defRPr/>
            </a:pPr>
            <a:r>
              <a:rPr lang="en-US" sz="2000" kern="0" dirty="0">
                <a:solidFill>
                  <a:sysClr val="windowText" lastClr="000000"/>
                </a:solidFill>
                <a:latin typeface="Segoe UI"/>
              </a:rPr>
              <a:t>Using a WHERE statement on an Index could possibly have the Execution Plan seek the Index instead of scan.</a:t>
            </a:r>
          </a:p>
        </p:txBody>
      </p:sp>
      <p:sp>
        <p:nvSpPr>
          <p:cNvPr id="11" name="Title 3">
            <a:extLst>
              <a:ext uri="{FF2B5EF4-FFF2-40B4-BE49-F238E27FC236}">
                <a16:creationId xmlns:a16="http://schemas.microsoft.com/office/drawing/2014/main" id="{95AE7C88-91AF-4978-9358-B022FF5E6133}"/>
              </a:ext>
            </a:extLst>
          </p:cNvPr>
          <p:cNvSpPr txBox="1">
            <a:spLocks/>
          </p:cNvSpPr>
          <p:nvPr/>
        </p:nvSpPr>
        <p:spPr>
          <a:xfrm>
            <a:off x="283545" y="216812"/>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a:lstStyle>
          <a:p>
            <a:pPr defTabSz="914367">
              <a:defRPr/>
            </a:pPr>
            <a:r>
              <a:rPr lang="en-US" sz="4705" spc="-100" dirty="0">
                <a:latin typeface="Segoe UI Light"/>
              </a:rPr>
              <a:t>Execution Plan Table Operators</a:t>
            </a:r>
          </a:p>
        </p:txBody>
      </p:sp>
    </p:spTree>
    <p:extLst>
      <p:ext uri="{BB962C8B-B14F-4D97-AF65-F5344CB8AC3E}">
        <p14:creationId xmlns:p14="http://schemas.microsoft.com/office/powerpoint/2010/main" val="2495089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95AE7C88-91AF-4978-9358-B022FF5E6133}"/>
              </a:ext>
            </a:extLst>
          </p:cNvPr>
          <p:cNvSpPr txBox="1">
            <a:spLocks/>
          </p:cNvSpPr>
          <p:nvPr/>
        </p:nvSpPr>
        <p:spPr>
          <a:xfrm>
            <a:off x="283545" y="216812"/>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a:lstStyle>
          <a:p>
            <a:pPr defTabSz="914367">
              <a:defRPr/>
            </a:pPr>
            <a:r>
              <a:rPr lang="en-US" sz="4705" spc="-100" dirty="0">
                <a:latin typeface="Segoe UI Light"/>
              </a:rPr>
              <a:t>Execution Plan Join Operators (Code)</a:t>
            </a:r>
          </a:p>
        </p:txBody>
      </p:sp>
      <p:pic>
        <p:nvPicPr>
          <p:cNvPr id="3" name="Picture 2">
            <a:extLst>
              <a:ext uri="{FF2B5EF4-FFF2-40B4-BE49-F238E27FC236}">
                <a16:creationId xmlns:a16="http://schemas.microsoft.com/office/drawing/2014/main" id="{FE7AC28A-F7D2-42CF-8BE4-0165CE397F7C}"/>
              </a:ext>
            </a:extLst>
          </p:cNvPr>
          <p:cNvPicPr>
            <a:picLocks noChangeAspect="1"/>
          </p:cNvPicPr>
          <p:nvPr/>
        </p:nvPicPr>
        <p:blipFill>
          <a:blip r:embed="rId2"/>
          <a:stretch>
            <a:fillRect/>
          </a:stretch>
        </p:blipFill>
        <p:spPr>
          <a:xfrm>
            <a:off x="567605" y="1636151"/>
            <a:ext cx="11056790" cy="3825114"/>
          </a:xfrm>
          <a:prstGeom prst="rect">
            <a:avLst/>
          </a:prstGeom>
        </p:spPr>
      </p:pic>
    </p:spTree>
    <p:extLst>
      <p:ext uri="{BB962C8B-B14F-4D97-AF65-F5344CB8AC3E}">
        <p14:creationId xmlns:p14="http://schemas.microsoft.com/office/powerpoint/2010/main" val="4115217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95AE7C88-91AF-4978-9358-B022FF5E6133}"/>
              </a:ext>
            </a:extLst>
          </p:cNvPr>
          <p:cNvSpPr txBox="1">
            <a:spLocks/>
          </p:cNvSpPr>
          <p:nvPr/>
        </p:nvSpPr>
        <p:spPr>
          <a:xfrm>
            <a:off x="283545" y="216812"/>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a:lstStyle>
          <a:p>
            <a:pPr defTabSz="914367">
              <a:defRPr/>
            </a:pPr>
            <a:r>
              <a:rPr lang="en-US" sz="4705" spc="-100" dirty="0">
                <a:latin typeface="Segoe UI Light"/>
              </a:rPr>
              <a:t>Execution Plan Join Operators (</a:t>
            </a:r>
            <a:r>
              <a:rPr lang="en-US" sz="4705" dirty="0">
                <a:latin typeface="Segoe UI Light"/>
              </a:rPr>
              <a:t>Plan</a:t>
            </a:r>
            <a:r>
              <a:rPr lang="en-US" sz="4705" spc="-100" dirty="0">
                <a:latin typeface="Segoe UI Light"/>
              </a:rPr>
              <a:t>)</a:t>
            </a:r>
          </a:p>
        </p:txBody>
      </p:sp>
      <p:pic>
        <p:nvPicPr>
          <p:cNvPr id="2" name="Picture 1">
            <a:extLst>
              <a:ext uri="{FF2B5EF4-FFF2-40B4-BE49-F238E27FC236}">
                <a16:creationId xmlns:a16="http://schemas.microsoft.com/office/drawing/2014/main" id="{5320C3AA-582D-4EAB-AACA-378CA5819AA3}"/>
              </a:ext>
            </a:extLst>
          </p:cNvPr>
          <p:cNvPicPr>
            <a:picLocks noChangeAspect="1"/>
          </p:cNvPicPr>
          <p:nvPr/>
        </p:nvPicPr>
        <p:blipFill>
          <a:blip r:embed="rId2"/>
          <a:stretch>
            <a:fillRect/>
          </a:stretch>
        </p:blipFill>
        <p:spPr>
          <a:xfrm>
            <a:off x="119834" y="1412044"/>
            <a:ext cx="11989351" cy="4419604"/>
          </a:xfrm>
          <a:prstGeom prst="rect">
            <a:avLst/>
          </a:prstGeom>
        </p:spPr>
      </p:pic>
    </p:spTree>
    <p:extLst>
      <p:ext uri="{BB962C8B-B14F-4D97-AF65-F5344CB8AC3E}">
        <p14:creationId xmlns:p14="http://schemas.microsoft.com/office/powerpoint/2010/main" val="3521977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886219" y="1147391"/>
            <a:ext cx="4700783" cy="1013800"/>
          </a:xfrm>
          <a:prstGeom prst="rect">
            <a:avLst/>
          </a:prstGeom>
          <a:noFill/>
        </p:spPr>
        <p:txBody>
          <a:bodyPr wrap="square" rtlCol="0">
            <a:spAutoFit/>
          </a:bodyPr>
          <a:lstStyle/>
          <a:p>
            <a:pPr defTabSz="914225">
              <a:defRPr/>
            </a:pPr>
            <a:r>
              <a:rPr lang="en-US" sz="2000" kern="0" dirty="0">
                <a:solidFill>
                  <a:sysClr val="windowText" lastClr="000000"/>
                </a:solidFill>
                <a:latin typeface="Segoe UI"/>
              </a:rPr>
              <a:t>A Merge Join is useful if both table inputs are in the same sorted order on the same value.</a:t>
            </a:r>
          </a:p>
        </p:txBody>
      </p:sp>
      <p:sp>
        <p:nvSpPr>
          <p:cNvPr id="8" name="TextBox 7"/>
          <p:cNvSpPr txBox="1"/>
          <p:nvPr/>
        </p:nvSpPr>
        <p:spPr>
          <a:xfrm>
            <a:off x="866952" y="2938699"/>
            <a:ext cx="4700783" cy="1013800"/>
          </a:xfrm>
          <a:prstGeom prst="rect">
            <a:avLst/>
          </a:prstGeom>
          <a:noFill/>
        </p:spPr>
        <p:txBody>
          <a:bodyPr wrap="square" rtlCol="0">
            <a:spAutoFit/>
          </a:bodyPr>
          <a:lstStyle/>
          <a:p>
            <a:pPr defTabSz="914225">
              <a:defRPr/>
            </a:pPr>
            <a:r>
              <a:rPr lang="en-US" sz="2000" kern="0" dirty="0">
                <a:solidFill>
                  <a:sysClr val="windowText" lastClr="000000"/>
                </a:solidFill>
                <a:latin typeface="Segoe UI"/>
              </a:rPr>
              <a:t>A Hash Match is used when the tables being joined are not in the same sorted order.</a:t>
            </a:r>
          </a:p>
        </p:txBody>
      </p:sp>
      <p:sp>
        <p:nvSpPr>
          <p:cNvPr id="9" name="TextBox 8"/>
          <p:cNvSpPr txBox="1"/>
          <p:nvPr/>
        </p:nvSpPr>
        <p:spPr>
          <a:xfrm>
            <a:off x="886219" y="4560963"/>
            <a:ext cx="4700783" cy="1013800"/>
          </a:xfrm>
          <a:prstGeom prst="rect">
            <a:avLst/>
          </a:prstGeom>
          <a:noFill/>
        </p:spPr>
        <p:txBody>
          <a:bodyPr wrap="square" rtlCol="0">
            <a:spAutoFit/>
          </a:bodyPr>
          <a:lstStyle/>
          <a:p>
            <a:pPr defTabSz="914225">
              <a:defRPr/>
            </a:pPr>
            <a:r>
              <a:rPr lang="en-US" sz="2000" kern="0" dirty="0">
                <a:solidFill>
                  <a:sysClr val="windowText" lastClr="000000"/>
                </a:solidFill>
                <a:latin typeface="Segoe UI"/>
              </a:rPr>
              <a:t>A Nested Loop is use when a small (outer) table is used to lookup a value in a larger (inner) table.</a:t>
            </a:r>
          </a:p>
        </p:txBody>
      </p:sp>
      <p:sp>
        <p:nvSpPr>
          <p:cNvPr id="11" name="Title 3">
            <a:extLst>
              <a:ext uri="{FF2B5EF4-FFF2-40B4-BE49-F238E27FC236}">
                <a16:creationId xmlns:a16="http://schemas.microsoft.com/office/drawing/2014/main" id="{95AE7C88-91AF-4978-9358-B022FF5E6133}"/>
              </a:ext>
            </a:extLst>
          </p:cNvPr>
          <p:cNvSpPr txBox="1">
            <a:spLocks/>
          </p:cNvSpPr>
          <p:nvPr/>
        </p:nvSpPr>
        <p:spPr>
          <a:xfrm>
            <a:off x="283545" y="216812"/>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a:lstStyle>
          <a:p>
            <a:pPr defTabSz="914367">
              <a:defRPr/>
            </a:pPr>
            <a:r>
              <a:rPr lang="en-US" sz="4705" spc="-100" dirty="0">
                <a:latin typeface="Segoe UI Light"/>
              </a:rPr>
              <a:t>Execution Plan Join Operators</a:t>
            </a:r>
          </a:p>
        </p:txBody>
      </p:sp>
      <p:pic>
        <p:nvPicPr>
          <p:cNvPr id="3" name="Picture 2">
            <a:extLst>
              <a:ext uri="{FF2B5EF4-FFF2-40B4-BE49-F238E27FC236}">
                <a16:creationId xmlns:a16="http://schemas.microsoft.com/office/drawing/2014/main" id="{2F2CAA6C-6BEB-4C1E-95DB-B064800B4E09}"/>
              </a:ext>
            </a:extLst>
          </p:cNvPr>
          <p:cNvPicPr>
            <a:picLocks noChangeAspect="1"/>
          </p:cNvPicPr>
          <p:nvPr/>
        </p:nvPicPr>
        <p:blipFill>
          <a:blip r:embed="rId2"/>
          <a:stretch>
            <a:fillRect/>
          </a:stretch>
        </p:blipFill>
        <p:spPr>
          <a:xfrm>
            <a:off x="7812680" y="2621417"/>
            <a:ext cx="1918009" cy="1615166"/>
          </a:xfrm>
          <a:prstGeom prst="rect">
            <a:avLst/>
          </a:prstGeom>
        </p:spPr>
      </p:pic>
      <p:pic>
        <p:nvPicPr>
          <p:cNvPr id="10" name="Picture 9">
            <a:extLst>
              <a:ext uri="{FF2B5EF4-FFF2-40B4-BE49-F238E27FC236}">
                <a16:creationId xmlns:a16="http://schemas.microsoft.com/office/drawing/2014/main" id="{916DACB0-5B80-4FCE-AA9D-4FEFED1969E9}"/>
              </a:ext>
            </a:extLst>
          </p:cNvPr>
          <p:cNvPicPr>
            <a:picLocks noChangeAspect="1"/>
          </p:cNvPicPr>
          <p:nvPr/>
        </p:nvPicPr>
        <p:blipFill>
          <a:blip r:embed="rId3"/>
          <a:stretch>
            <a:fillRect/>
          </a:stretch>
        </p:blipFill>
        <p:spPr>
          <a:xfrm>
            <a:off x="7855628" y="4544363"/>
            <a:ext cx="1932488" cy="1715760"/>
          </a:xfrm>
          <a:prstGeom prst="rect">
            <a:avLst/>
          </a:prstGeom>
        </p:spPr>
      </p:pic>
      <p:pic>
        <p:nvPicPr>
          <p:cNvPr id="12" name="Picture 11">
            <a:extLst>
              <a:ext uri="{FF2B5EF4-FFF2-40B4-BE49-F238E27FC236}">
                <a16:creationId xmlns:a16="http://schemas.microsoft.com/office/drawing/2014/main" id="{E95D8A78-B55C-453E-91FA-F586010ECEEF}"/>
              </a:ext>
            </a:extLst>
          </p:cNvPr>
          <p:cNvPicPr>
            <a:picLocks noChangeAspect="1"/>
          </p:cNvPicPr>
          <p:nvPr/>
        </p:nvPicPr>
        <p:blipFill>
          <a:blip r:embed="rId4"/>
          <a:stretch>
            <a:fillRect/>
          </a:stretch>
        </p:blipFill>
        <p:spPr>
          <a:xfrm>
            <a:off x="7855628" y="714813"/>
            <a:ext cx="1932488" cy="1777887"/>
          </a:xfrm>
          <a:prstGeom prst="rect">
            <a:avLst/>
          </a:prstGeom>
        </p:spPr>
      </p:pic>
    </p:spTree>
    <p:extLst>
      <p:ext uri="{BB962C8B-B14F-4D97-AF65-F5344CB8AC3E}">
        <p14:creationId xmlns:p14="http://schemas.microsoft.com/office/powerpoint/2010/main" val="3835436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29036" y="713135"/>
            <a:ext cx="9942415" cy="4231969"/>
          </a:xfrm>
          <a:prstGeom prst="rect">
            <a:avLst/>
          </a:prstGeom>
        </p:spPr>
      </p:pic>
      <p:pic>
        <p:nvPicPr>
          <p:cNvPr id="7" name="Picture 6"/>
          <p:cNvPicPr>
            <a:picLocks noChangeAspect="1"/>
          </p:cNvPicPr>
          <p:nvPr/>
        </p:nvPicPr>
        <p:blipFill>
          <a:blip r:embed="rId3"/>
          <a:stretch>
            <a:fillRect/>
          </a:stretch>
        </p:blipFill>
        <p:spPr>
          <a:xfrm>
            <a:off x="8276435" y="3450078"/>
            <a:ext cx="3380472" cy="2990052"/>
          </a:xfrm>
          <a:prstGeom prst="rect">
            <a:avLst/>
          </a:prstGeom>
        </p:spPr>
      </p:pic>
      <p:sp>
        <p:nvSpPr>
          <p:cNvPr id="6" name="Title 5">
            <a:extLst>
              <a:ext uri="{FF2B5EF4-FFF2-40B4-BE49-F238E27FC236}">
                <a16:creationId xmlns:a16="http://schemas.microsoft.com/office/drawing/2014/main" id="{55B9CEC4-1266-47A4-B8A6-B9EA49D6A0A3}"/>
              </a:ext>
            </a:extLst>
          </p:cNvPr>
          <p:cNvSpPr>
            <a:spLocks noGrp="1"/>
          </p:cNvSpPr>
          <p:nvPr>
            <p:ph type="title"/>
          </p:nvPr>
        </p:nvSpPr>
        <p:spPr/>
        <p:txBody>
          <a:bodyPr/>
          <a:lstStyle/>
          <a:p>
            <a:r>
              <a:rPr lang="en-US" dirty="0"/>
              <a:t>Showing Statistics</a:t>
            </a:r>
          </a:p>
        </p:txBody>
      </p:sp>
    </p:spTree>
    <p:extLst>
      <p:ext uri="{BB962C8B-B14F-4D97-AF65-F5344CB8AC3E}">
        <p14:creationId xmlns:p14="http://schemas.microsoft.com/office/powerpoint/2010/main" val="1568273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95AE7C88-91AF-4978-9358-B022FF5E6133}"/>
              </a:ext>
            </a:extLst>
          </p:cNvPr>
          <p:cNvSpPr txBox="1">
            <a:spLocks/>
          </p:cNvSpPr>
          <p:nvPr/>
        </p:nvSpPr>
        <p:spPr>
          <a:xfrm>
            <a:off x="182877" y="55107"/>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a:lstStyle>
          <a:p>
            <a:pPr defTabSz="914367">
              <a:defRPr/>
            </a:pPr>
            <a:r>
              <a:rPr lang="en-US" sz="4705" spc="-100" dirty="0">
                <a:latin typeface="Segoe UI Light"/>
              </a:rPr>
              <a:t>Cardinality Estimator and Statistics</a:t>
            </a:r>
          </a:p>
        </p:txBody>
      </p:sp>
      <p:pic>
        <p:nvPicPr>
          <p:cNvPr id="2" name="Picture 1">
            <a:extLst>
              <a:ext uri="{FF2B5EF4-FFF2-40B4-BE49-F238E27FC236}">
                <a16:creationId xmlns:a16="http://schemas.microsoft.com/office/drawing/2014/main" id="{6ED6066C-6817-4CBD-B175-6B4B3AE246BB}"/>
              </a:ext>
            </a:extLst>
          </p:cNvPr>
          <p:cNvPicPr>
            <a:picLocks noChangeAspect="1"/>
          </p:cNvPicPr>
          <p:nvPr/>
        </p:nvPicPr>
        <p:blipFill>
          <a:blip r:embed="rId2"/>
          <a:stretch>
            <a:fillRect/>
          </a:stretch>
        </p:blipFill>
        <p:spPr>
          <a:xfrm>
            <a:off x="2328939" y="954644"/>
            <a:ext cx="7096696" cy="5435264"/>
          </a:xfrm>
          <a:prstGeom prst="rect">
            <a:avLst/>
          </a:prstGeom>
        </p:spPr>
      </p:pic>
    </p:spTree>
    <p:extLst>
      <p:ext uri="{BB962C8B-B14F-4D97-AF65-F5344CB8AC3E}">
        <p14:creationId xmlns:p14="http://schemas.microsoft.com/office/powerpoint/2010/main" val="144088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p:txBody>
          <a:bodyPr/>
          <a:lstStyle/>
          <a:p>
            <a:pPr>
              <a:lnSpc>
                <a:spcPct val="100000"/>
              </a:lnSpc>
              <a:spcBef>
                <a:spcPts val="600"/>
              </a:spcBef>
              <a:spcAft>
                <a:spcPts val="1200"/>
              </a:spcAft>
            </a:pPr>
            <a:r>
              <a:rPr lang="en-US" dirty="0"/>
              <a:t>The Storage</a:t>
            </a:r>
            <a:br>
              <a:rPr lang="en-US" dirty="0"/>
            </a:br>
            <a:r>
              <a:rPr lang="en-US" dirty="0"/>
              <a:t>Engine</a:t>
            </a:r>
            <a:br>
              <a:rPr lang="en-US" dirty="0"/>
            </a:br>
            <a:br>
              <a:rPr lang="en-US" dirty="0"/>
            </a:br>
            <a:r>
              <a:rPr lang="en-US" dirty="0"/>
              <a:t>John Deardurff</a:t>
            </a:r>
            <a:br>
              <a:rPr lang="en-US" dirty="0"/>
            </a:br>
            <a:br>
              <a:rPr lang="en-US" dirty="0"/>
            </a:br>
            <a:endParaRPr lang="en-US" dirty="0"/>
          </a:p>
        </p:txBody>
      </p:sp>
    </p:spTree>
    <p:extLst>
      <p:ext uri="{BB962C8B-B14F-4D97-AF65-F5344CB8AC3E}">
        <p14:creationId xmlns:p14="http://schemas.microsoft.com/office/powerpoint/2010/main" val="389210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GB" dirty="0"/>
              <a:t>How Data Is Stored in SQL Server</a:t>
            </a:r>
          </a:p>
        </p:txBody>
      </p:sp>
      <p:sp>
        <p:nvSpPr>
          <p:cNvPr id="7" name="TextBox 6">
            <a:extLst>
              <a:ext uri="{FF2B5EF4-FFF2-40B4-BE49-F238E27FC236}">
                <a16:creationId xmlns:a16="http://schemas.microsoft.com/office/drawing/2014/main" id="{F11D9F7B-3CBD-41BD-9E64-A2707993330E}"/>
              </a:ext>
            </a:extLst>
          </p:cNvPr>
          <p:cNvSpPr txBox="1"/>
          <p:nvPr/>
        </p:nvSpPr>
        <p:spPr>
          <a:xfrm>
            <a:off x="1531495" y="4728097"/>
            <a:ext cx="2984352" cy="646331"/>
          </a:xfrm>
          <a:prstGeom prst="rect">
            <a:avLst/>
          </a:prstGeom>
          <a:noFill/>
        </p:spPr>
        <p:txBody>
          <a:bodyPr wrap="square" rtlCol="0">
            <a:spAutoFit/>
          </a:bodyPr>
          <a:lstStyle/>
          <a:p>
            <a:r>
              <a:rPr lang="en-US" dirty="0"/>
              <a:t>Primary Data File (.mdf)</a:t>
            </a:r>
          </a:p>
          <a:p>
            <a:r>
              <a:rPr lang="en-US" dirty="0"/>
              <a:t>Secondary Data File (.ndf)</a:t>
            </a:r>
          </a:p>
        </p:txBody>
      </p:sp>
      <p:grpSp>
        <p:nvGrpSpPr>
          <p:cNvPr id="155" name="Group 154">
            <a:extLst>
              <a:ext uri="{FF2B5EF4-FFF2-40B4-BE49-F238E27FC236}">
                <a16:creationId xmlns:a16="http://schemas.microsoft.com/office/drawing/2014/main" id="{C6ABED72-5397-4175-B460-04EDC602FFF0}"/>
              </a:ext>
            </a:extLst>
          </p:cNvPr>
          <p:cNvGrpSpPr/>
          <p:nvPr/>
        </p:nvGrpSpPr>
        <p:grpSpPr>
          <a:xfrm>
            <a:off x="5480871" y="1388552"/>
            <a:ext cx="5956184" cy="3985875"/>
            <a:chOff x="5162090" y="1112896"/>
            <a:chExt cx="5956184" cy="3985875"/>
          </a:xfrm>
        </p:grpSpPr>
        <p:sp>
          <p:nvSpPr>
            <p:cNvPr id="87" name="Rounded Rectangle 19">
              <a:extLst>
                <a:ext uri="{FF2B5EF4-FFF2-40B4-BE49-F238E27FC236}">
                  <a16:creationId xmlns:a16="http://schemas.microsoft.com/office/drawing/2014/main" id="{3ADC89FE-21C6-48FF-B48A-6EF9D6060DA2}"/>
                </a:ext>
              </a:extLst>
            </p:cNvPr>
            <p:cNvSpPr/>
            <p:nvPr/>
          </p:nvSpPr>
          <p:spPr>
            <a:xfrm rot="5400000">
              <a:off x="6147244" y="127742"/>
              <a:ext cx="3985875" cy="59561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panose="020F0502020204030204" pitchFamily="34" charset="0"/>
              </a:endParaRPr>
            </a:p>
          </p:txBody>
        </p:sp>
        <p:grpSp>
          <p:nvGrpSpPr>
            <p:cNvPr id="154" name="Group 153">
              <a:extLst>
                <a:ext uri="{FF2B5EF4-FFF2-40B4-BE49-F238E27FC236}">
                  <a16:creationId xmlns:a16="http://schemas.microsoft.com/office/drawing/2014/main" id="{33EBB7A8-52FB-446A-86AD-355224023FF9}"/>
                </a:ext>
              </a:extLst>
            </p:cNvPr>
            <p:cNvGrpSpPr/>
            <p:nvPr/>
          </p:nvGrpSpPr>
          <p:grpSpPr>
            <a:xfrm>
              <a:off x="5458698" y="1540993"/>
              <a:ext cx="5308429" cy="2866415"/>
              <a:chOff x="5458698" y="1540993"/>
              <a:chExt cx="5308429" cy="2866415"/>
            </a:xfrm>
          </p:grpSpPr>
          <p:grpSp>
            <p:nvGrpSpPr>
              <p:cNvPr id="128" name="Group 127">
                <a:extLst>
                  <a:ext uri="{FF2B5EF4-FFF2-40B4-BE49-F238E27FC236}">
                    <a16:creationId xmlns:a16="http://schemas.microsoft.com/office/drawing/2014/main" id="{1F3AC083-30DA-44B6-B2DD-84F5CD4F6CB9}"/>
                  </a:ext>
                </a:extLst>
              </p:cNvPr>
              <p:cNvGrpSpPr/>
              <p:nvPr/>
            </p:nvGrpSpPr>
            <p:grpSpPr>
              <a:xfrm>
                <a:off x="5458698" y="1540993"/>
                <a:ext cx="5308429" cy="1371530"/>
                <a:chOff x="5458698" y="1540993"/>
                <a:chExt cx="5308429" cy="1371530"/>
              </a:xfrm>
            </p:grpSpPr>
            <p:grpSp>
              <p:nvGrpSpPr>
                <p:cNvPr id="109" name="Group 108">
                  <a:extLst>
                    <a:ext uri="{FF2B5EF4-FFF2-40B4-BE49-F238E27FC236}">
                      <a16:creationId xmlns:a16="http://schemas.microsoft.com/office/drawing/2014/main" id="{8E652EEB-025B-444A-B45F-41C41C37CF06}"/>
                    </a:ext>
                  </a:extLst>
                </p:cNvPr>
                <p:cNvGrpSpPr/>
                <p:nvPr/>
              </p:nvGrpSpPr>
              <p:grpSpPr>
                <a:xfrm>
                  <a:off x="5458698" y="1540993"/>
                  <a:ext cx="1259068" cy="1371530"/>
                  <a:chOff x="7503683" y="1417638"/>
                  <a:chExt cx="2020612" cy="1371530"/>
                </a:xfrm>
              </p:grpSpPr>
              <p:sp>
                <p:nvSpPr>
                  <p:cNvPr id="101" name="Rounded Rectangle 30">
                    <a:extLst>
                      <a:ext uri="{FF2B5EF4-FFF2-40B4-BE49-F238E27FC236}">
                        <a16:creationId xmlns:a16="http://schemas.microsoft.com/office/drawing/2014/main" id="{CC827AD3-15D6-4F22-B8FC-4433A84221E7}"/>
                      </a:ext>
                    </a:extLst>
                  </p:cNvPr>
                  <p:cNvSpPr/>
                  <p:nvPr/>
                </p:nvSpPr>
                <p:spPr>
                  <a:xfrm>
                    <a:off x="7503683" y="1417638"/>
                    <a:ext cx="2020612" cy="13715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102" name="Rectangle 101">
                    <a:extLst>
                      <a:ext uri="{FF2B5EF4-FFF2-40B4-BE49-F238E27FC236}">
                        <a16:creationId xmlns:a16="http://schemas.microsoft.com/office/drawing/2014/main" id="{EB509748-91A2-48E1-ABFF-17B96A6E58C9}"/>
                      </a:ext>
                    </a:extLst>
                  </p:cNvPr>
                  <p:cNvSpPr/>
                  <p:nvPr/>
                </p:nvSpPr>
                <p:spPr>
                  <a:xfrm>
                    <a:off x="7673324" y="1559023"/>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05" name="Rectangle 104">
                    <a:extLst>
                      <a:ext uri="{FF2B5EF4-FFF2-40B4-BE49-F238E27FC236}">
                        <a16:creationId xmlns:a16="http://schemas.microsoft.com/office/drawing/2014/main" id="{E3BC9BB9-D877-4CB2-8CAD-5845A5A7F9FC}"/>
                      </a:ext>
                    </a:extLst>
                  </p:cNvPr>
                  <p:cNvSpPr/>
                  <p:nvPr/>
                </p:nvSpPr>
                <p:spPr>
                  <a:xfrm>
                    <a:off x="7673324" y="1832257"/>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07" name="Rectangle 106">
                    <a:extLst>
                      <a:ext uri="{FF2B5EF4-FFF2-40B4-BE49-F238E27FC236}">
                        <a16:creationId xmlns:a16="http://schemas.microsoft.com/office/drawing/2014/main" id="{67222362-8AC7-47A6-968D-657367E2D913}"/>
                      </a:ext>
                    </a:extLst>
                  </p:cNvPr>
                  <p:cNvSpPr/>
                  <p:nvPr/>
                </p:nvSpPr>
                <p:spPr>
                  <a:xfrm>
                    <a:off x="7673323" y="239702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08" name="Rectangle 107">
                    <a:extLst>
                      <a:ext uri="{FF2B5EF4-FFF2-40B4-BE49-F238E27FC236}">
                        <a16:creationId xmlns:a16="http://schemas.microsoft.com/office/drawing/2014/main" id="{925D9335-943E-4E0D-A73B-76CCD69C1FB6}"/>
                      </a:ext>
                    </a:extLst>
                  </p:cNvPr>
                  <p:cNvSpPr/>
                  <p:nvPr/>
                </p:nvSpPr>
                <p:spPr>
                  <a:xfrm>
                    <a:off x="7673323" y="211755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grpSp>
            <p:grpSp>
              <p:nvGrpSpPr>
                <p:cNvPr id="110" name="Group 109">
                  <a:extLst>
                    <a:ext uri="{FF2B5EF4-FFF2-40B4-BE49-F238E27FC236}">
                      <a16:creationId xmlns:a16="http://schemas.microsoft.com/office/drawing/2014/main" id="{48A46EAB-F310-4C68-BA81-83A737969684}"/>
                    </a:ext>
                  </a:extLst>
                </p:cNvPr>
                <p:cNvGrpSpPr/>
                <p:nvPr/>
              </p:nvGrpSpPr>
              <p:grpSpPr>
                <a:xfrm>
                  <a:off x="6808485" y="1540993"/>
                  <a:ext cx="1259068" cy="1371530"/>
                  <a:chOff x="7503683" y="1417638"/>
                  <a:chExt cx="2020612" cy="1371530"/>
                </a:xfrm>
              </p:grpSpPr>
              <p:sp>
                <p:nvSpPr>
                  <p:cNvPr id="111" name="Rounded Rectangle 30">
                    <a:extLst>
                      <a:ext uri="{FF2B5EF4-FFF2-40B4-BE49-F238E27FC236}">
                        <a16:creationId xmlns:a16="http://schemas.microsoft.com/office/drawing/2014/main" id="{3D7EE23C-6342-461A-8E1F-C2C1842A342E}"/>
                      </a:ext>
                    </a:extLst>
                  </p:cNvPr>
                  <p:cNvSpPr/>
                  <p:nvPr/>
                </p:nvSpPr>
                <p:spPr>
                  <a:xfrm>
                    <a:off x="7503683" y="1417638"/>
                    <a:ext cx="2020612" cy="13715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112" name="Rectangle 111">
                    <a:extLst>
                      <a:ext uri="{FF2B5EF4-FFF2-40B4-BE49-F238E27FC236}">
                        <a16:creationId xmlns:a16="http://schemas.microsoft.com/office/drawing/2014/main" id="{CEC534C0-708A-46A0-8103-B71C7902C0B2}"/>
                      </a:ext>
                    </a:extLst>
                  </p:cNvPr>
                  <p:cNvSpPr/>
                  <p:nvPr/>
                </p:nvSpPr>
                <p:spPr>
                  <a:xfrm>
                    <a:off x="7673324" y="1559023"/>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13" name="Rectangle 112">
                    <a:extLst>
                      <a:ext uri="{FF2B5EF4-FFF2-40B4-BE49-F238E27FC236}">
                        <a16:creationId xmlns:a16="http://schemas.microsoft.com/office/drawing/2014/main" id="{1A627753-6E19-4AA8-B2A3-FC51464292EF}"/>
                      </a:ext>
                    </a:extLst>
                  </p:cNvPr>
                  <p:cNvSpPr/>
                  <p:nvPr/>
                </p:nvSpPr>
                <p:spPr>
                  <a:xfrm>
                    <a:off x="7673324" y="1832257"/>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14" name="Rectangle 113">
                    <a:extLst>
                      <a:ext uri="{FF2B5EF4-FFF2-40B4-BE49-F238E27FC236}">
                        <a16:creationId xmlns:a16="http://schemas.microsoft.com/office/drawing/2014/main" id="{FA13875B-6C01-451D-A114-63260CEFE308}"/>
                      </a:ext>
                    </a:extLst>
                  </p:cNvPr>
                  <p:cNvSpPr/>
                  <p:nvPr/>
                </p:nvSpPr>
                <p:spPr>
                  <a:xfrm>
                    <a:off x="7673323" y="239702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15" name="Rectangle 114">
                    <a:extLst>
                      <a:ext uri="{FF2B5EF4-FFF2-40B4-BE49-F238E27FC236}">
                        <a16:creationId xmlns:a16="http://schemas.microsoft.com/office/drawing/2014/main" id="{A96CFC0A-BF24-40D5-B26E-7F78928FC1FD}"/>
                      </a:ext>
                    </a:extLst>
                  </p:cNvPr>
                  <p:cNvSpPr/>
                  <p:nvPr/>
                </p:nvSpPr>
                <p:spPr>
                  <a:xfrm>
                    <a:off x="7673323" y="211755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grpSp>
            <p:grpSp>
              <p:nvGrpSpPr>
                <p:cNvPr id="116" name="Group 115">
                  <a:extLst>
                    <a:ext uri="{FF2B5EF4-FFF2-40B4-BE49-F238E27FC236}">
                      <a16:creationId xmlns:a16="http://schemas.microsoft.com/office/drawing/2014/main" id="{0246FF52-3768-45CC-B61D-92A0E7EDCDF8}"/>
                    </a:ext>
                  </a:extLst>
                </p:cNvPr>
                <p:cNvGrpSpPr/>
                <p:nvPr/>
              </p:nvGrpSpPr>
              <p:grpSpPr>
                <a:xfrm>
                  <a:off x="8158272" y="1540993"/>
                  <a:ext cx="1259068" cy="1371530"/>
                  <a:chOff x="7503683" y="1417638"/>
                  <a:chExt cx="2020612" cy="1371530"/>
                </a:xfrm>
              </p:grpSpPr>
              <p:sp>
                <p:nvSpPr>
                  <p:cNvPr id="117" name="Rounded Rectangle 30">
                    <a:extLst>
                      <a:ext uri="{FF2B5EF4-FFF2-40B4-BE49-F238E27FC236}">
                        <a16:creationId xmlns:a16="http://schemas.microsoft.com/office/drawing/2014/main" id="{3AE6F31D-0990-4593-9C41-F095C822B669}"/>
                      </a:ext>
                    </a:extLst>
                  </p:cNvPr>
                  <p:cNvSpPr/>
                  <p:nvPr/>
                </p:nvSpPr>
                <p:spPr>
                  <a:xfrm>
                    <a:off x="7503683" y="1417638"/>
                    <a:ext cx="2020612" cy="13715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118" name="Rectangle 117">
                    <a:extLst>
                      <a:ext uri="{FF2B5EF4-FFF2-40B4-BE49-F238E27FC236}">
                        <a16:creationId xmlns:a16="http://schemas.microsoft.com/office/drawing/2014/main" id="{ECCD4C4B-C589-4F47-854D-AC1A10450E28}"/>
                      </a:ext>
                    </a:extLst>
                  </p:cNvPr>
                  <p:cNvSpPr/>
                  <p:nvPr/>
                </p:nvSpPr>
                <p:spPr>
                  <a:xfrm>
                    <a:off x="7673324" y="1559023"/>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19" name="Rectangle 118">
                    <a:extLst>
                      <a:ext uri="{FF2B5EF4-FFF2-40B4-BE49-F238E27FC236}">
                        <a16:creationId xmlns:a16="http://schemas.microsoft.com/office/drawing/2014/main" id="{5E0C4DCB-010A-4A73-98D1-8B512CDE76E3}"/>
                      </a:ext>
                    </a:extLst>
                  </p:cNvPr>
                  <p:cNvSpPr/>
                  <p:nvPr/>
                </p:nvSpPr>
                <p:spPr>
                  <a:xfrm>
                    <a:off x="7673324" y="1832257"/>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20" name="Rectangle 119">
                    <a:extLst>
                      <a:ext uri="{FF2B5EF4-FFF2-40B4-BE49-F238E27FC236}">
                        <a16:creationId xmlns:a16="http://schemas.microsoft.com/office/drawing/2014/main" id="{E9EB7515-C8AD-48E0-8969-0768E43E9E28}"/>
                      </a:ext>
                    </a:extLst>
                  </p:cNvPr>
                  <p:cNvSpPr/>
                  <p:nvPr/>
                </p:nvSpPr>
                <p:spPr>
                  <a:xfrm>
                    <a:off x="7673323" y="239702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21" name="Rectangle 120">
                    <a:extLst>
                      <a:ext uri="{FF2B5EF4-FFF2-40B4-BE49-F238E27FC236}">
                        <a16:creationId xmlns:a16="http://schemas.microsoft.com/office/drawing/2014/main" id="{B66DFEF1-BD7A-42F1-8AD1-3508B405587F}"/>
                      </a:ext>
                    </a:extLst>
                  </p:cNvPr>
                  <p:cNvSpPr/>
                  <p:nvPr/>
                </p:nvSpPr>
                <p:spPr>
                  <a:xfrm>
                    <a:off x="7673323" y="211755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grpSp>
            <p:grpSp>
              <p:nvGrpSpPr>
                <p:cNvPr id="122" name="Group 121">
                  <a:extLst>
                    <a:ext uri="{FF2B5EF4-FFF2-40B4-BE49-F238E27FC236}">
                      <a16:creationId xmlns:a16="http://schemas.microsoft.com/office/drawing/2014/main" id="{557B0955-DDEB-4EAC-A883-F986DB5F0596}"/>
                    </a:ext>
                  </a:extLst>
                </p:cNvPr>
                <p:cNvGrpSpPr/>
                <p:nvPr/>
              </p:nvGrpSpPr>
              <p:grpSpPr>
                <a:xfrm>
                  <a:off x="9508059" y="1540993"/>
                  <a:ext cx="1259068" cy="1371530"/>
                  <a:chOff x="7503683" y="1417638"/>
                  <a:chExt cx="2020612" cy="1371530"/>
                </a:xfrm>
              </p:grpSpPr>
              <p:sp>
                <p:nvSpPr>
                  <p:cNvPr id="123" name="Rounded Rectangle 30">
                    <a:extLst>
                      <a:ext uri="{FF2B5EF4-FFF2-40B4-BE49-F238E27FC236}">
                        <a16:creationId xmlns:a16="http://schemas.microsoft.com/office/drawing/2014/main" id="{A18C8FAF-E9A2-4AA3-AF25-4F27EF78C344}"/>
                      </a:ext>
                    </a:extLst>
                  </p:cNvPr>
                  <p:cNvSpPr/>
                  <p:nvPr/>
                </p:nvSpPr>
                <p:spPr>
                  <a:xfrm>
                    <a:off x="7503683" y="1417638"/>
                    <a:ext cx="2020612" cy="13715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124" name="Rectangle 123">
                    <a:extLst>
                      <a:ext uri="{FF2B5EF4-FFF2-40B4-BE49-F238E27FC236}">
                        <a16:creationId xmlns:a16="http://schemas.microsoft.com/office/drawing/2014/main" id="{3C493C0B-B212-4274-890B-0C026958EF46}"/>
                      </a:ext>
                    </a:extLst>
                  </p:cNvPr>
                  <p:cNvSpPr/>
                  <p:nvPr/>
                </p:nvSpPr>
                <p:spPr>
                  <a:xfrm>
                    <a:off x="7673324" y="1559023"/>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25" name="Rectangle 124">
                    <a:extLst>
                      <a:ext uri="{FF2B5EF4-FFF2-40B4-BE49-F238E27FC236}">
                        <a16:creationId xmlns:a16="http://schemas.microsoft.com/office/drawing/2014/main" id="{89754875-8FFC-4A53-A5AF-7EB19BD3AE10}"/>
                      </a:ext>
                    </a:extLst>
                  </p:cNvPr>
                  <p:cNvSpPr/>
                  <p:nvPr/>
                </p:nvSpPr>
                <p:spPr>
                  <a:xfrm>
                    <a:off x="7673324" y="1832257"/>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26" name="Rectangle 125">
                    <a:extLst>
                      <a:ext uri="{FF2B5EF4-FFF2-40B4-BE49-F238E27FC236}">
                        <a16:creationId xmlns:a16="http://schemas.microsoft.com/office/drawing/2014/main" id="{4DC08378-E828-4FCA-85E4-B947E63A2492}"/>
                      </a:ext>
                    </a:extLst>
                  </p:cNvPr>
                  <p:cNvSpPr/>
                  <p:nvPr/>
                </p:nvSpPr>
                <p:spPr>
                  <a:xfrm>
                    <a:off x="7673323" y="239702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27" name="Rectangle 126">
                    <a:extLst>
                      <a:ext uri="{FF2B5EF4-FFF2-40B4-BE49-F238E27FC236}">
                        <a16:creationId xmlns:a16="http://schemas.microsoft.com/office/drawing/2014/main" id="{216FA4BA-9A9D-4329-9718-4FF2C5875744}"/>
                      </a:ext>
                    </a:extLst>
                  </p:cNvPr>
                  <p:cNvSpPr/>
                  <p:nvPr/>
                </p:nvSpPr>
                <p:spPr>
                  <a:xfrm>
                    <a:off x="7673323" y="211755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grpSp>
          </p:grpSp>
          <p:grpSp>
            <p:nvGrpSpPr>
              <p:cNvPr id="129" name="Group 128">
                <a:extLst>
                  <a:ext uri="{FF2B5EF4-FFF2-40B4-BE49-F238E27FC236}">
                    <a16:creationId xmlns:a16="http://schemas.microsoft.com/office/drawing/2014/main" id="{BEBB08DC-6655-42A7-A132-257C9ED8462F}"/>
                  </a:ext>
                </a:extLst>
              </p:cNvPr>
              <p:cNvGrpSpPr/>
              <p:nvPr/>
            </p:nvGrpSpPr>
            <p:grpSpPr>
              <a:xfrm>
                <a:off x="5458698" y="3035878"/>
                <a:ext cx="5308429" cy="1371530"/>
                <a:chOff x="5458698" y="1540993"/>
                <a:chExt cx="5308429" cy="1371530"/>
              </a:xfrm>
            </p:grpSpPr>
            <p:grpSp>
              <p:nvGrpSpPr>
                <p:cNvPr id="130" name="Group 129">
                  <a:extLst>
                    <a:ext uri="{FF2B5EF4-FFF2-40B4-BE49-F238E27FC236}">
                      <a16:creationId xmlns:a16="http://schemas.microsoft.com/office/drawing/2014/main" id="{DB21114B-4182-4AC6-BCF6-11AE9254745E}"/>
                    </a:ext>
                  </a:extLst>
                </p:cNvPr>
                <p:cNvGrpSpPr/>
                <p:nvPr/>
              </p:nvGrpSpPr>
              <p:grpSpPr>
                <a:xfrm>
                  <a:off x="5458698" y="1540993"/>
                  <a:ext cx="1259068" cy="1371530"/>
                  <a:chOff x="7503683" y="1417638"/>
                  <a:chExt cx="2020612" cy="1371530"/>
                </a:xfrm>
              </p:grpSpPr>
              <p:sp>
                <p:nvSpPr>
                  <p:cNvPr id="149" name="Rounded Rectangle 30">
                    <a:extLst>
                      <a:ext uri="{FF2B5EF4-FFF2-40B4-BE49-F238E27FC236}">
                        <a16:creationId xmlns:a16="http://schemas.microsoft.com/office/drawing/2014/main" id="{EE5C1A44-EF9C-4966-A0C5-4A8E818654EA}"/>
                      </a:ext>
                    </a:extLst>
                  </p:cNvPr>
                  <p:cNvSpPr/>
                  <p:nvPr/>
                </p:nvSpPr>
                <p:spPr>
                  <a:xfrm>
                    <a:off x="7503683" y="1417638"/>
                    <a:ext cx="2020612" cy="13715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150" name="Rectangle 149">
                    <a:extLst>
                      <a:ext uri="{FF2B5EF4-FFF2-40B4-BE49-F238E27FC236}">
                        <a16:creationId xmlns:a16="http://schemas.microsoft.com/office/drawing/2014/main" id="{A8853572-F9DF-4411-9AEE-295FF69673D5}"/>
                      </a:ext>
                    </a:extLst>
                  </p:cNvPr>
                  <p:cNvSpPr/>
                  <p:nvPr/>
                </p:nvSpPr>
                <p:spPr>
                  <a:xfrm>
                    <a:off x="7673324" y="1559023"/>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51" name="Rectangle 150">
                    <a:extLst>
                      <a:ext uri="{FF2B5EF4-FFF2-40B4-BE49-F238E27FC236}">
                        <a16:creationId xmlns:a16="http://schemas.microsoft.com/office/drawing/2014/main" id="{2DE38A1A-1A24-408F-B494-1EF9F8BD92CE}"/>
                      </a:ext>
                    </a:extLst>
                  </p:cNvPr>
                  <p:cNvSpPr/>
                  <p:nvPr/>
                </p:nvSpPr>
                <p:spPr>
                  <a:xfrm>
                    <a:off x="7673324" y="1832257"/>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52" name="Rectangle 151">
                    <a:extLst>
                      <a:ext uri="{FF2B5EF4-FFF2-40B4-BE49-F238E27FC236}">
                        <a16:creationId xmlns:a16="http://schemas.microsoft.com/office/drawing/2014/main" id="{B150766A-FAED-4644-9F67-C08D5BBCB8B3}"/>
                      </a:ext>
                    </a:extLst>
                  </p:cNvPr>
                  <p:cNvSpPr/>
                  <p:nvPr/>
                </p:nvSpPr>
                <p:spPr>
                  <a:xfrm>
                    <a:off x="7673323" y="239702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53" name="Rectangle 152">
                    <a:extLst>
                      <a:ext uri="{FF2B5EF4-FFF2-40B4-BE49-F238E27FC236}">
                        <a16:creationId xmlns:a16="http://schemas.microsoft.com/office/drawing/2014/main" id="{B414427C-8793-4E60-ACB2-BB2F264FDDAD}"/>
                      </a:ext>
                    </a:extLst>
                  </p:cNvPr>
                  <p:cNvSpPr/>
                  <p:nvPr/>
                </p:nvSpPr>
                <p:spPr>
                  <a:xfrm>
                    <a:off x="7673323" y="211755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grpSp>
            <p:grpSp>
              <p:nvGrpSpPr>
                <p:cNvPr id="131" name="Group 130">
                  <a:extLst>
                    <a:ext uri="{FF2B5EF4-FFF2-40B4-BE49-F238E27FC236}">
                      <a16:creationId xmlns:a16="http://schemas.microsoft.com/office/drawing/2014/main" id="{7607A91C-36A7-4C94-8952-3EB2FEC30E4C}"/>
                    </a:ext>
                  </a:extLst>
                </p:cNvPr>
                <p:cNvGrpSpPr/>
                <p:nvPr/>
              </p:nvGrpSpPr>
              <p:grpSpPr>
                <a:xfrm>
                  <a:off x="6808485" y="1540993"/>
                  <a:ext cx="1259068" cy="1371530"/>
                  <a:chOff x="7503683" y="1417638"/>
                  <a:chExt cx="2020612" cy="1371530"/>
                </a:xfrm>
              </p:grpSpPr>
              <p:sp>
                <p:nvSpPr>
                  <p:cNvPr id="144" name="Rounded Rectangle 30">
                    <a:extLst>
                      <a:ext uri="{FF2B5EF4-FFF2-40B4-BE49-F238E27FC236}">
                        <a16:creationId xmlns:a16="http://schemas.microsoft.com/office/drawing/2014/main" id="{86935010-F10E-4061-8BEB-01F778B83B0D}"/>
                      </a:ext>
                    </a:extLst>
                  </p:cNvPr>
                  <p:cNvSpPr/>
                  <p:nvPr/>
                </p:nvSpPr>
                <p:spPr>
                  <a:xfrm>
                    <a:off x="7503683" y="1417638"/>
                    <a:ext cx="2020612" cy="13715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145" name="Rectangle 144">
                    <a:extLst>
                      <a:ext uri="{FF2B5EF4-FFF2-40B4-BE49-F238E27FC236}">
                        <a16:creationId xmlns:a16="http://schemas.microsoft.com/office/drawing/2014/main" id="{54B0EC75-00FA-4D97-B462-C8F099B2D641}"/>
                      </a:ext>
                    </a:extLst>
                  </p:cNvPr>
                  <p:cNvSpPr/>
                  <p:nvPr/>
                </p:nvSpPr>
                <p:spPr>
                  <a:xfrm>
                    <a:off x="7673324" y="1559023"/>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46" name="Rectangle 145">
                    <a:extLst>
                      <a:ext uri="{FF2B5EF4-FFF2-40B4-BE49-F238E27FC236}">
                        <a16:creationId xmlns:a16="http://schemas.microsoft.com/office/drawing/2014/main" id="{E409625B-EB42-4B77-81FB-E761AAED09BC}"/>
                      </a:ext>
                    </a:extLst>
                  </p:cNvPr>
                  <p:cNvSpPr/>
                  <p:nvPr/>
                </p:nvSpPr>
                <p:spPr>
                  <a:xfrm>
                    <a:off x="7673324" y="1832257"/>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47" name="Rectangle 146">
                    <a:extLst>
                      <a:ext uri="{FF2B5EF4-FFF2-40B4-BE49-F238E27FC236}">
                        <a16:creationId xmlns:a16="http://schemas.microsoft.com/office/drawing/2014/main" id="{745E7FBA-E11F-457B-B477-85FCD1CB1062}"/>
                      </a:ext>
                    </a:extLst>
                  </p:cNvPr>
                  <p:cNvSpPr/>
                  <p:nvPr/>
                </p:nvSpPr>
                <p:spPr>
                  <a:xfrm>
                    <a:off x="7673323" y="239702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48" name="Rectangle 147">
                    <a:extLst>
                      <a:ext uri="{FF2B5EF4-FFF2-40B4-BE49-F238E27FC236}">
                        <a16:creationId xmlns:a16="http://schemas.microsoft.com/office/drawing/2014/main" id="{1D87791C-6400-4EDE-ADB0-37EB237A22E7}"/>
                      </a:ext>
                    </a:extLst>
                  </p:cNvPr>
                  <p:cNvSpPr/>
                  <p:nvPr/>
                </p:nvSpPr>
                <p:spPr>
                  <a:xfrm>
                    <a:off x="7673323" y="211755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grpSp>
            <p:grpSp>
              <p:nvGrpSpPr>
                <p:cNvPr id="132" name="Group 131">
                  <a:extLst>
                    <a:ext uri="{FF2B5EF4-FFF2-40B4-BE49-F238E27FC236}">
                      <a16:creationId xmlns:a16="http://schemas.microsoft.com/office/drawing/2014/main" id="{42B7BB93-4F0F-43E3-B531-2D4F8940BD77}"/>
                    </a:ext>
                  </a:extLst>
                </p:cNvPr>
                <p:cNvGrpSpPr/>
                <p:nvPr/>
              </p:nvGrpSpPr>
              <p:grpSpPr>
                <a:xfrm>
                  <a:off x="8158272" y="1540993"/>
                  <a:ext cx="1259068" cy="1371530"/>
                  <a:chOff x="7503683" y="1417638"/>
                  <a:chExt cx="2020612" cy="1371530"/>
                </a:xfrm>
              </p:grpSpPr>
              <p:sp>
                <p:nvSpPr>
                  <p:cNvPr id="139" name="Rounded Rectangle 30">
                    <a:extLst>
                      <a:ext uri="{FF2B5EF4-FFF2-40B4-BE49-F238E27FC236}">
                        <a16:creationId xmlns:a16="http://schemas.microsoft.com/office/drawing/2014/main" id="{5590D66A-90EA-408D-9B98-E5B9D35F270E}"/>
                      </a:ext>
                    </a:extLst>
                  </p:cNvPr>
                  <p:cNvSpPr/>
                  <p:nvPr/>
                </p:nvSpPr>
                <p:spPr>
                  <a:xfrm>
                    <a:off x="7503683" y="1417638"/>
                    <a:ext cx="2020612" cy="13715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140" name="Rectangle 139">
                    <a:extLst>
                      <a:ext uri="{FF2B5EF4-FFF2-40B4-BE49-F238E27FC236}">
                        <a16:creationId xmlns:a16="http://schemas.microsoft.com/office/drawing/2014/main" id="{1FED4501-CA70-4448-93A0-B2FC756BBC5C}"/>
                      </a:ext>
                    </a:extLst>
                  </p:cNvPr>
                  <p:cNvSpPr/>
                  <p:nvPr/>
                </p:nvSpPr>
                <p:spPr>
                  <a:xfrm>
                    <a:off x="7673324" y="1559023"/>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41" name="Rectangle 140">
                    <a:extLst>
                      <a:ext uri="{FF2B5EF4-FFF2-40B4-BE49-F238E27FC236}">
                        <a16:creationId xmlns:a16="http://schemas.microsoft.com/office/drawing/2014/main" id="{5A6574B8-B15C-4A8D-BDF5-2C26684E89D7}"/>
                      </a:ext>
                    </a:extLst>
                  </p:cNvPr>
                  <p:cNvSpPr/>
                  <p:nvPr/>
                </p:nvSpPr>
                <p:spPr>
                  <a:xfrm>
                    <a:off x="7673324" y="1832257"/>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42" name="Rectangle 141">
                    <a:extLst>
                      <a:ext uri="{FF2B5EF4-FFF2-40B4-BE49-F238E27FC236}">
                        <a16:creationId xmlns:a16="http://schemas.microsoft.com/office/drawing/2014/main" id="{A1DB724F-7576-41E6-8CE7-01E12D562D5D}"/>
                      </a:ext>
                    </a:extLst>
                  </p:cNvPr>
                  <p:cNvSpPr/>
                  <p:nvPr/>
                </p:nvSpPr>
                <p:spPr>
                  <a:xfrm>
                    <a:off x="7673323" y="239702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43" name="Rectangle 142">
                    <a:extLst>
                      <a:ext uri="{FF2B5EF4-FFF2-40B4-BE49-F238E27FC236}">
                        <a16:creationId xmlns:a16="http://schemas.microsoft.com/office/drawing/2014/main" id="{FE8734D1-E5AC-40A4-A8BB-726989669163}"/>
                      </a:ext>
                    </a:extLst>
                  </p:cNvPr>
                  <p:cNvSpPr/>
                  <p:nvPr/>
                </p:nvSpPr>
                <p:spPr>
                  <a:xfrm>
                    <a:off x="7673323" y="211755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grpSp>
            <p:grpSp>
              <p:nvGrpSpPr>
                <p:cNvPr id="133" name="Group 132">
                  <a:extLst>
                    <a:ext uri="{FF2B5EF4-FFF2-40B4-BE49-F238E27FC236}">
                      <a16:creationId xmlns:a16="http://schemas.microsoft.com/office/drawing/2014/main" id="{077F0CCD-3C12-4E8D-A955-DBDA5347A42E}"/>
                    </a:ext>
                  </a:extLst>
                </p:cNvPr>
                <p:cNvGrpSpPr/>
                <p:nvPr/>
              </p:nvGrpSpPr>
              <p:grpSpPr>
                <a:xfrm>
                  <a:off x="9508059" y="1540993"/>
                  <a:ext cx="1259068" cy="1371530"/>
                  <a:chOff x="7503683" y="1417638"/>
                  <a:chExt cx="2020612" cy="1371530"/>
                </a:xfrm>
              </p:grpSpPr>
              <p:sp>
                <p:nvSpPr>
                  <p:cNvPr id="134" name="Rounded Rectangle 30">
                    <a:extLst>
                      <a:ext uri="{FF2B5EF4-FFF2-40B4-BE49-F238E27FC236}">
                        <a16:creationId xmlns:a16="http://schemas.microsoft.com/office/drawing/2014/main" id="{670BA481-00AD-4878-939E-A5B34A539F96}"/>
                      </a:ext>
                    </a:extLst>
                  </p:cNvPr>
                  <p:cNvSpPr/>
                  <p:nvPr/>
                </p:nvSpPr>
                <p:spPr>
                  <a:xfrm>
                    <a:off x="7503683" y="1417638"/>
                    <a:ext cx="2020612" cy="13715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endParaRPr>
                  </a:p>
                </p:txBody>
              </p:sp>
              <p:sp>
                <p:nvSpPr>
                  <p:cNvPr id="135" name="Rectangle 134">
                    <a:extLst>
                      <a:ext uri="{FF2B5EF4-FFF2-40B4-BE49-F238E27FC236}">
                        <a16:creationId xmlns:a16="http://schemas.microsoft.com/office/drawing/2014/main" id="{F9AD7B7F-D348-4EBB-9119-A3C536E79086}"/>
                      </a:ext>
                    </a:extLst>
                  </p:cNvPr>
                  <p:cNvSpPr/>
                  <p:nvPr/>
                </p:nvSpPr>
                <p:spPr>
                  <a:xfrm>
                    <a:off x="7673324" y="1559023"/>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36" name="Rectangle 135">
                    <a:extLst>
                      <a:ext uri="{FF2B5EF4-FFF2-40B4-BE49-F238E27FC236}">
                        <a16:creationId xmlns:a16="http://schemas.microsoft.com/office/drawing/2014/main" id="{F7FCCAF4-8339-4C4B-B4B0-CBCCC1F94D67}"/>
                      </a:ext>
                    </a:extLst>
                  </p:cNvPr>
                  <p:cNvSpPr/>
                  <p:nvPr/>
                </p:nvSpPr>
                <p:spPr>
                  <a:xfrm>
                    <a:off x="7673324" y="1832257"/>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Data Row</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37" name="Rectangle 136">
                    <a:extLst>
                      <a:ext uri="{FF2B5EF4-FFF2-40B4-BE49-F238E27FC236}">
                        <a16:creationId xmlns:a16="http://schemas.microsoft.com/office/drawing/2014/main" id="{EEE6E80C-D2B4-4837-AABF-F5260AB12068}"/>
                      </a:ext>
                    </a:extLst>
                  </p:cNvPr>
                  <p:cNvSpPr/>
                  <p:nvPr/>
                </p:nvSpPr>
                <p:spPr>
                  <a:xfrm>
                    <a:off x="7673323" y="239702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200" b="1" kern="0"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sp>
                <p:nvSpPr>
                  <p:cNvPr id="138" name="Rectangle 137">
                    <a:extLst>
                      <a:ext uri="{FF2B5EF4-FFF2-40B4-BE49-F238E27FC236}">
                        <a16:creationId xmlns:a16="http://schemas.microsoft.com/office/drawing/2014/main" id="{A338104E-B516-48B3-BC61-B2524BD3D593}"/>
                      </a:ext>
                    </a:extLst>
                  </p:cNvPr>
                  <p:cNvSpPr/>
                  <p:nvPr/>
                </p:nvSpPr>
                <p:spPr>
                  <a:xfrm>
                    <a:off x="7673323" y="2117552"/>
                    <a:ext cx="1681329" cy="25391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w="1905"/>
                        <a:solidFill>
                          <a:srgbClr val="1F497D">
                            <a:lumMod val="75000"/>
                          </a:srgbClr>
                        </a:solidFill>
                        <a:effectLst>
                          <a:innerShdw blurRad="69850" dist="43180" dir="5400000">
                            <a:srgbClr val="000000">
                              <a:alpha val="65000"/>
                            </a:srgbClr>
                          </a:innerShdw>
                        </a:effectLst>
                        <a:uLnTx/>
                        <a:uFillTx/>
                        <a:latin typeface="Calibri" panose="020F0502020204030204" pitchFamily="34" charset="0"/>
                      </a:rPr>
                      <a:t>Free Space</a:t>
                    </a:r>
                    <a:endParaRPr kumimoji="0" lang="en-US" sz="1200" b="1" i="0" u="none" strike="noStrike" kern="0" cap="none" spc="0" normalizeH="0" baseline="0" noProof="0" dirty="0">
                      <a:ln w="1905"/>
                      <a:solidFill>
                        <a:srgbClr val="1F497D">
                          <a:lumMod val="60000"/>
                          <a:lumOff val="40000"/>
                        </a:srgbClr>
                      </a:solidFill>
                      <a:effectLst>
                        <a:innerShdw blurRad="69850" dist="43180" dir="5400000">
                          <a:srgbClr val="000000">
                            <a:alpha val="65000"/>
                          </a:srgbClr>
                        </a:innerShdw>
                      </a:effectLst>
                      <a:uLnTx/>
                      <a:uFillTx/>
                      <a:latin typeface="Calibri" panose="020F0502020204030204" pitchFamily="34" charset="0"/>
                    </a:endParaRPr>
                  </a:p>
                </p:txBody>
              </p:sp>
            </p:grpSp>
          </p:grpSp>
        </p:grpSp>
        <p:sp>
          <p:nvSpPr>
            <p:cNvPr id="38" name="TextBox 37">
              <a:extLst>
                <a:ext uri="{FF2B5EF4-FFF2-40B4-BE49-F238E27FC236}">
                  <a16:creationId xmlns:a16="http://schemas.microsoft.com/office/drawing/2014/main" id="{EEDDD085-8112-4E8B-A55B-A469D35F9B17}"/>
                </a:ext>
              </a:extLst>
            </p:cNvPr>
            <p:cNvSpPr txBox="1"/>
            <p:nvPr/>
          </p:nvSpPr>
          <p:spPr>
            <a:xfrm>
              <a:off x="6311977" y="4613889"/>
              <a:ext cx="3904000" cy="369332"/>
            </a:xfrm>
            <a:prstGeom prst="rect">
              <a:avLst/>
            </a:prstGeom>
            <a:noFill/>
          </p:spPr>
          <p:txBody>
            <a:bodyPr wrap="square" rtlCol="0">
              <a:spAutoFit/>
            </a:bodyPr>
            <a:lstStyle/>
            <a:p>
              <a:r>
                <a:rPr lang="en-US" dirty="0"/>
                <a:t>Extent: Eight contiguous 8kb pages</a:t>
              </a:r>
            </a:p>
          </p:txBody>
        </p:sp>
      </p:grpSp>
      <p:sp>
        <p:nvSpPr>
          <p:cNvPr id="156" name="Right Brace 155">
            <a:extLst>
              <a:ext uri="{FF2B5EF4-FFF2-40B4-BE49-F238E27FC236}">
                <a16:creationId xmlns:a16="http://schemas.microsoft.com/office/drawing/2014/main" id="{783D75F9-EEA5-4FBE-B7CE-D7F7C2C876C9}"/>
              </a:ext>
            </a:extLst>
          </p:cNvPr>
          <p:cNvSpPr/>
          <p:nvPr/>
        </p:nvSpPr>
        <p:spPr>
          <a:xfrm>
            <a:off x="4382538" y="1417638"/>
            <a:ext cx="843803" cy="4119096"/>
          </a:xfrm>
          <a:prstGeom prst="rightBrace">
            <a:avLst/>
          </a:prstGeom>
          <a:ln w="762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1" name="Group 60">
            <a:extLst>
              <a:ext uri="{FF2B5EF4-FFF2-40B4-BE49-F238E27FC236}">
                <a16:creationId xmlns:a16="http://schemas.microsoft.com/office/drawing/2014/main" id="{62E05522-D272-4D84-917E-EE77D9D34989}"/>
              </a:ext>
            </a:extLst>
          </p:cNvPr>
          <p:cNvGrpSpPr/>
          <p:nvPr/>
        </p:nvGrpSpPr>
        <p:grpSpPr>
          <a:xfrm>
            <a:off x="1658428" y="1958034"/>
            <a:ext cx="2426038" cy="2547220"/>
            <a:chOff x="4963829" y="4298078"/>
            <a:chExt cx="1393773" cy="1547244"/>
          </a:xfrm>
        </p:grpSpPr>
        <p:sp>
          <p:nvSpPr>
            <p:cNvPr id="62" name="Cylinder 61">
              <a:extLst>
                <a:ext uri="{FF2B5EF4-FFF2-40B4-BE49-F238E27FC236}">
                  <a16:creationId xmlns:a16="http://schemas.microsoft.com/office/drawing/2014/main" id="{EC80105C-2637-41F0-A0B6-0FF57E6C0E88}"/>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ylinder 62">
              <a:extLst>
                <a:ext uri="{FF2B5EF4-FFF2-40B4-BE49-F238E27FC236}">
                  <a16:creationId xmlns:a16="http://schemas.microsoft.com/office/drawing/2014/main" id="{84FE32C3-193F-4E7B-ADF2-6249F72619D2}"/>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Cylinder 63">
              <a:extLst>
                <a:ext uri="{FF2B5EF4-FFF2-40B4-BE49-F238E27FC236}">
                  <a16:creationId xmlns:a16="http://schemas.microsoft.com/office/drawing/2014/main" id="{F79455E3-49D7-4FB0-909A-9FE7AF1E4D1D}"/>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29797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rot="5400000">
            <a:off x="1019046" y="2181754"/>
            <a:ext cx="5433848" cy="277427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2100" dirty="0">
              <a:solidFill>
                <a:prstClr val="white"/>
              </a:solidFill>
              <a:latin typeface="Calibri" panose="020F0502020204030204" pitchFamily="34" charset="0"/>
            </a:endParaRPr>
          </a:p>
        </p:txBody>
      </p:sp>
      <p:sp>
        <p:nvSpPr>
          <p:cNvPr id="26" name="Rectangle 25"/>
          <p:cNvSpPr/>
          <p:nvPr/>
        </p:nvSpPr>
        <p:spPr>
          <a:xfrm>
            <a:off x="2656575" y="1035708"/>
            <a:ext cx="2158791" cy="715581"/>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algn="ctr" defTabSz="685800"/>
            <a:r>
              <a:rPr lang="en-US" sz="21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Page Header</a:t>
            </a:r>
          </a:p>
          <a:p>
            <a:pPr algn="ctr" defTabSz="685800"/>
            <a:r>
              <a:rPr lang="en-US" sz="21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 (96 bytes)</a:t>
            </a:r>
            <a:endParaRPr lang="en-US" sz="21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cxnSp>
        <p:nvCxnSpPr>
          <p:cNvPr id="43" name="Straight Connector 42"/>
          <p:cNvCxnSpPr/>
          <p:nvPr/>
        </p:nvCxnSpPr>
        <p:spPr>
          <a:xfrm flipH="1">
            <a:off x="2348831" y="1850452"/>
            <a:ext cx="27742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2682854" y="1949618"/>
            <a:ext cx="2158791"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algn="ctr" defTabSz="685800"/>
            <a:r>
              <a:rPr lang="en-US" sz="21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Data Row 1</a:t>
            </a:r>
            <a:endParaRPr lang="en-US" sz="21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cxnSp>
        <p:nvCxnSpPr>
          <p:cNvPr id="50" name="Straight Connector 49"/>
          <p:cNvCxnSpPr/>
          <p:nvPr/>
        </p:nvCxnSpPr>
        <p:spPr>
          <a:xfrm flipH="1">
            <a:off x="2343581" y="2507347"/>
            <a:ext cx="27742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2682854" y="2638047"/>
            <a:ext cx="2158791"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algn="ctr" defTabSz="685800"/>
            <a:r>
              <a:rPr lang="en-US" sz="21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Data Row 2</a:t>
            </a:r>
            <a:endParaRPr lang="en-US" sz="21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cxnSp>
        <p:nvCxnSpPr>
          <p:cNvPr id="52" name="Straight Connector 51"/>
          <p:cNvCxnSpPr/>
          <p:nvPr/>
        </p:nvCxnSpPr>
        <p:spPr>
          <a:xfrm flipH="1">
            <a:off x="2081617" y="3185268"/>
            <a:ext cx="3073033" cy="105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2682854" y="3326476"/>
            <a:ext cx="2158791"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algn="ctr" defTabSz="685800"/>
            <a:r>
              <a:rPr lang="en-US" sz="21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Data Row 3</a:t>
            </a:r>
            <a:endParaRPr lang="en-US" sz="21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cxnSp>
        <p:nvCxnSpPr>
          <p:cNvPr id="55" name="Straight Connector 54"/>
          <p:cNvCxnSpPr/>
          <p:nvPr/>
        </p:nvCxnSpPr>
        <p:spPr>
          <a:xfrm flipH="1">
            <a:off x="2097385" y="3852675"/>
            <a:ext cx="3073033" cy="105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225732" y="5629241"/>
            <a:ext cx="3073033" cy="105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2661834" y="5728409"/>
            <a:ext cx="2158791" cy="392415"/>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lIns="68580" tIns="34290" rIns="68580" bIns="34290">
            <a:spAutoFit/>
          </a:bodyPr>
          <a:lstStyle/>
          <a:p>
            <a:pPr algn="ctr" defTabSz="685800"/>
            <a:r>
              <a:rPr lang="en-US" sz="2100" b="1" dirty="0">
                <a:ln w="1905"/>
                <a:solidFill>
                  <a:srgbClr val="1F497D">
                    <a:lumMod val="75000"/>
                  </a:srgbClr>
                </a:solidFill>
                <a:effectLst>
                  <a:innerShdw blurRad="69850" dist="43180" dir="5400000">
                    <a:srgbClr val="000000">
                      <a:alpha val="65000"/>
                    </a:srgbClr>
                  </a:innerShdw>
                </a:effectLst>
                <a:latin typeface="Calibri" panose="020F0502020204030204" pitchFamily="34" charset="0"/>
              </a:rPr>
              <a:t>Row Offset Array</a:t>
            </a:r>
            <a:endParaRPr lang="en-US" sz="2100" b="1" dirty="0">
              <a:ln w="1905"/>
              <a:solidFill>
                <a:srgbClr val="1F497D">
                  <a:lumMod val="60000"/>
                  <a:lumOff val="40000"/>
                </a:srgbClr>
              </a:solidFill>
              <a:effectLst>
                <a:innerShdw blurRad="69850" dist="43180" dir="5400000">
                  <a:srgbClr val="000000">
                    <a:alpha val="65000"/>
                  </a:srgbClr>
                </a:innerShdw>
              </a:effectLst>
              <a:latin typeface="Calibri" panose="020F0502020204030204" pitchFamily="34" charset="0"/>
            </a:endParaRPr>
          </a:p>
        </p:txBody>
      </p:sp>
      <p:sp>
        <p:nvSpPr>
          <p:cNvPr id="58" name="TextBox 57"/>
          <p:cNvSpPr txBox="1"/>
          <p:nvPr/>
        </p:nvSpPr>
        <p:spPr>
          <a:xfrm>
            <a:off x="2592440" y="4375789"/>
            <a:ext cx="2339614" cy="523220"/>
          </a:xfrm>
          <a:prstGeom prst="rect">
            <a:avLst/>
          </a:prstGeom>
          <a:noFill/>
        </p:spPr>
        <p:txBody>
          <a:bodyPr wrap="square" rtlCol="0">
            <a:spAutoFit/>
          </a:bodyPr>
          <a:lstStyle/>
          <a:p>
            <a:pPr algn="ctr"/>
            <a:r>
              <a:rPr lang="en-US" sz="2800" dirty="0">
                <a:solidFill>
                  <a:schemeClr val="bg1"/>
                </a:solidFill>
              </a:rPr>
              <a:t>Free Space</a:t>
            </a:r>
          </a:p>
        </p:txBody>
      </p:sp>
      <p:sp>
        <p:nvSpPr>
          <p:cNvPr id="59" name="TextBox 58"/>
          <p:cNvSpPr txBox="1"/>
          <p:nvPr/>
        </p:nvSpPr>
        <p:spPr>
          <a:xfrm>
            <a:off x="5246210" y="1033168"/>
            <a:ext cx="4434376" cy="646331"/>
          </a:xfrm>
          <a:prstGeom prst="rect">
            <a:avLst/>
          </a:prstGeom>
          <a:noFill/>
        </p:spPr>
        <p:txBody>
          <a:bodyPr wrap="square" rtlCol="0">
            <a:spAutoFit/>
          </a:bodyPr>
          <a:lstStyle/>
          <a:p>
            <a:r>
              <a:rPr lang="en-US" dirty="0"/>
              <a:t>Header contains Page Information such a Page Number and Page Type </a:t>
            </a:r>
          </a:p>
        </p:txBody>
      </p:sp>
      <p:sp>
        <p:nvSpPr>
          <p:cNvPr id="60" name="Right Brace 59"/>
          <p:cNvSpPr/>
          <p:nvPr/>
        </p:nvSpPr>
        <p:spPr bwMode="auto">
          <a:xfrm>
            <a:off x="5170418" y="1850453"/>
            <a:ext cx="2187385" cy="3778789"/>
          </a:xfrm>
          <a:prstGeom prst="rightBrace">
            <a:avLst/>
          </a:prstGeom>
          <a:solidFill>
            <a:schemeClr val="accent4">
              <a:lumMod val="20000"/>
              <a:lumOff val="8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b="1">
              <a:latin typeface="Verdana" pitchFamily="34" charset="0"/>
            </a:endParaRPr>
          </a:p>
        </p:txBody>
      </p:sp>
      <p:sp>
        <p:nvSpPr>
          <p:cNvPr id="61" name="TextBox 60"/>
          <p:cNvSpPr txBox="1"/>
          <p:nvPr/>
        </p:nvSpPr>
        <p:spPr>
          <a:xfrm>
            <a:off x="7357803" y="3416681"/>
            <a:ext cx="3185531" cy="646331"/>
          </a:xfrm>
          <a:prstGeom prst="rect">
            <a:avLst/>
          </a:prstGeom>
          <a:noFill/>
        </p:spPr>
        <p:txBody>
          <a:bodyPr wrap="square" rtlCol="0">
            <a:spAutoFit/>
          </a:bodyPr>
          <a:lstStyle/>
          <a:p>
            <a:r>
              <a:rPr lang="en-US" dirty="0"/>
              <a:t>8060 bytes for Data Rows or Free Space</a:t>
            </a:r>
          </a:p>
        </p:txBody>
      </p:sp>
      <p:sp>
        <p:nvSpPr>
          <p:cNvPr id="62" name="TextBox 61"/>
          <p:cNvSpPr txBox="1"/>
          <p:nvPr/>
        </p:nvSpPr>
        <p:spPr>
          <a:xfrm>
            <a:off x="5154649" y="5677689"/>
            <a:ext cx="4434376" cy="646331"/>
          </a:xfrm>
          <a:prstGeom prst="rect">
            <a:avLst/>
          </a:prstGeom>
          <a:noFill/>
        </p:spPr>
        <p:txBody>
          <a:bodyPr wrap="square" rtlCol="0">
            <a:spAutoFit/>
          </a:bodyPr>
          <a:lstStyle/>
          <a:p>
            <a:r>
              <a:rPr lang="en-US" dirty="0"/>
              <a:t>Displays how far from beginning of page each row is located.</a:t>
            </a:r>
          </a:p>
        </p:txBody>
      </p:sp>
      <p:sp>
        <p:nvSpPr>
          <p:cNvPr id="22" name="Title 1"/>
          <p:cNvSpPr txBox="1">
            <a:spLocks/>
          </p:cNvSpPr>
          <p:nvPr/>
        </p:nvSpPr>
        <p:spPr>
          <a:xfrm>
            <a:off x="289329" y="181999"/>
            <a:ext cx="10972800" cy="1143000"/>
          </a:xfrm>
          <a:prstGeom prst="rect">
            <a:avLst/>
          </a:prstGeom>
        </p:spPr>
        <p:txBody>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Rows stored in Data Pages</a:t>
            </a:r>
          </a:p>
        </p:txBody>
      </p:sp>
    </p:spTree>
    <p:extLst>
      <p:ext uri="{BB962C8B-B14F-4D97-AF65-F5344CB8AC3E}">
        <p14:creationId xmlns:p14="http://schemas.microsoft.com/office/powerpoint/2010/main" val="11565653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13350-DDA6-4577-877F-6EF08387131E}"/>
              </a:ext>
            </a:extLst>
          </p:cNvPr>
          <p:cNvSpPr>
            <a:spLocks noGrp="1"/>
          </p:cNvSpPr>
          <p:nvPr>
            <p:ph type="title"/>
          </p:nvPr>
        </p:nvSpPr>
        <p:spPr>
          <a:xfrm>
            <a:off x="323214" y="167061"/>
            <a:ext cx="10972800" cy="1143000"/>
          </a:xfrm>
        </p:spPr>
        <p:txBody>
          <a:bodyPr/>
          <a:lstStyle/>
          <a:p>
            <a:r>
              <a:rPr lang="en-US" dirty="0"/>
              <a:t>DBCC IND</a:t>
            </a:r>
          </a:p>
        </p:txBody>
      </p:sp>
      <p:pic>
        <p:nvPicPr>
          <p:cNvPr id="3" name="Picture 2">
            <a:extLst>
              <a:ext uri="{FF2B5EF4-FFF2-40B4-BE49-F238E27FC236}">
                <a16:creationId xmlns:a16="http://schemas.microsoft.com/office/drawing/2014/main" id="{2B258257-4F29-4E77-BA4D-A52EEAE18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214" y="935916"/>
            <a:ext cx="11665266" cy="5228215"/>
          </a:xfrm>
          <a:prstGeom prst="rect">
            <a:avLst/>
          </a:prstGeom>
        </p:spPr>
      </p:pic>
    </p:spTree>
    <p:extLst>
      <p:ext uri="{BB962C8B-B14F-4D97-AF65-F5344CB8AC3E}">
        <p14:creationId xmlns:p14="http://schemas.microsoft.com/office/powerpoint/2010/main" val="2554998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p:txBody>
          <a:bodyPr/>
          <a:lstStyle/>
          <a:p>
            <a:pPr>
              <a:lnSpc>
                <a:spcPct val="100000"/>
              </a:lnSpc>
              <a:spcBef>
                <a:spcPts val="600"/>
              </a:spcBef>
              <a:spcAft>
                <a:spcPts val="1200"/>
              </a:spcAft>
            </a:pPr>
            <a:r>
              <a:rPr lang="en-US" dirty="0"/>
              <a:t>SQL OS:</a:t>
            </a:r>
            <a:br>
              <a:rPr lang="en-US" dirty="0"/>
            </a:br>
            <a:r>
              <a:rPr lang="en-US" dirty="0"/>
              <a:t>A Closer Look</a:t>
            </a:r>
            <a:br>
              <a:rPr lang="en-US" dirty="0"/>
            </a:br>
            <a:br>
              <a:rPr lang="en-US" dirty="0"/>
            </a:br>
            <a:r>
              <a:rPr lang="en-US" dirty="0"/>
              <a:t>John Deardurff</a:t>
            </a:r>
            <a:br>
              <a:rPr lang="en-US" dirty="0"/>
            </a:br>
            <a:br>
              <a:rPr lang="en-US" dirty="0"/>
            </a:br>
            <a:endParaRPr lang="en-US" dirty="0"/>
          </a:p>
        </p:txBody>
      </p:sp>
    </p:spTree>
    <p:extLst>
      <p:ext uri="{BB962C8B-B14F-4D97-AF65-F5344CB8AC3E}">
        <p14:creationId xmlns:p14="http://schemas.microsoft.com/office/powerpoint/2010/main" val="65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7E203-A9C4-41C1-9510-FE21FB54D7C6}"/>
              </a:ext>
            </a:extLst>
          </p:cNvPr>
          <p:cNvSpPr>
            <a:spLocks noGrp="1"/>
          </p:cNvSpPr>
          <p:nvPr>
            <p:ph type="title"/>
          </p:nvPr>
        </p:nvSpPr>
        <p:spPr>
          <a:xfrm>
            <a:off x="211567" y="177819"/>
            <a:ext cx="10972800" cy="1143000"/>
          </a:xfrm>
        </p:spPr>
        <p:txBody>
          <a:bodyPr/>
          <a:lstStyle/>
          <a:p>
            <a:r>
              <a:rPr lang="en-US" dirty="0"/>
              <a:t>DBCC PAGE</a:t>
            </a:r>
          </a:p>
        </p:txBody>
      </p:sp>
      <p:pic>
        <p:nvPicPr>
          <p:cNvPr id="3" name="Picture 2">
            <a:extLst>
              <a:ext uri="{FF2B5EF4-FFF2-40B4-BE49-F238E27FC236}">
                <a16:creationId xmlns:a16="http://schemas.microsoft.com/office/drawing/2014/main" id="{0DC0808B-1442-47F6-A731-2CF02ADABF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633" y="925066"/>
            <a:ext cx="9945479" cy="5295356"/>
          </a:xfrm>
          <a:prstGeom prst="rect">
            <a:avLst/>
          </a:prstGeom>
        </p:spPr>
      </p:pic>
    </p:spTree>
    <p:extLst>
      <p:ext uri="{BB962C8B-B14F-4D97-AF65-F5344CB8AC3E}">
        <p14:creationId xmlns:p14="http://schemas.microsoft.com/office/powerpoint/2010/main" val="2331394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54ED-C5F5-4CD6-A8C7-721903AB4112}"/>
              </a:ext>
            </a:extLst>
          </p:cNvPr>
          <p:cNvSpPr>
            <a:spLocks noGrp="1"/>
          </p:cNvSpPr>
          <p:nvPr>
            <p:ph type="title"/>
          </p:nvPr>
        </p:nvSpPr>
        <p:spPr/>
        <p:txBody>
          <a:bodyPr/>
          <a:lstStyle/>
          <a:p>
            <a:r>
              <a:rPr lang="en-US" dirty="0"/>
              <a:t>Client/Server Architecture</a:t>
            </a:r>
          </a:p>
        </p:txBody>
      </p:sp>
      <p:grpSp>
        <p:nvGrpSpPr>
          <p:cNvPr id="11" name="Group 10">
            <a:extLst>
              <a:ext uri="{FF2B5EF4-FFF2-40B4-BE49-F238E27FC236}">
                <a16:creationId xmlns:a16="http://schemas.microsoft.com/office/drawing/2014/main" id="{453331BC-4F33-4A3F-8404-F6CD2AD22AD5}"/>
              </a:ext>
            </a:extLst>
          </p:cNvPr>
          <p:cNvGrpSpPr/>
          <p:nvPr/>
        </p:nvGrpSpPr>
        <p:grpSpPr>
          <a:xfrm>
            <a:off x="7415437" y="1653964"/>
            <a:ext cx="4451758" cy="3845908"/>
            <a:chOff x="7063530" y="1581970"/>
            <a:chExt cx="4451758" cy="3845908"/>
          </a:xfrm>
        </p:grpSpPr>
        <p:sp>
          <p:nvSpPr>
            <p:cNvPr id="4" name="Title 1">
              <a:extLst>
                <a:ext uri="{FF2B5EF4-FFF2-40B4-BE49-F238E27FC236}">
                  <a16:creationId xmlns:a16="http://schemas.microsoft.com/office/drawing/2014/main" id="{389D918F-A8A5-4CF4-8993-695D175A9ED7}"/>
                </a:ext>
              </a:extLst>
            </p:cNvPr>
            <p:cNvSpPr txBox="1">
              <a:spLocks/>
            </p:cNvSpPr>
            <p:nvPr/>
          </p:nvSpPr>
          <p:spPr>
            <a:xfrm>
              <a:off x="7604192" y="4797269"/>
              <a:ext cx="3667252" cy="581887"/>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2800" dirty="0">
                  <a:solidFill>
                    <a:schemeClr val="tx1"/>
                  </a:solidFill>
                </a:rPr>
                <a:t>The Database Engine</a:t>
              </a:r>
            </a:p>
          </p:txBody>
        </p:sp>
        <p:sp>
          <p:nvSpPr>
            <p:cNvPr id="5" name="Rounded Rectangle 3">
              <a:extLst>
                <a:ext uri="{FF2B5EF4-FFF2-40B4-BE49-F238E27FC236}">
                  <a16:creationId xmlns:a16="http://schemas.microsoft.com/office/drawing/2014/main" id="{030D37F1-B6A9-4B08-97F7-227B5F7A2370}"/>
                </a:ext>
              </a:extLst>
            </p:cNvPr>
            <p:cNvSpPr/>
            <p:nvPr/>
          </p:nvSpPr>
          <p:spPr>
            <a:xfrm>
              <a:off x="7264589" y="1912597"/>
              <a:ext cx="4006855" cy="2860646"/>
            </a:xfrm>
            <a:prstGeom prst="roundRect">
              <a:avLst/>
            </a:prstGeom>
            <a:solidFill>
              <a:schemeClr val="accent4">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a:extLst>
                <a:ext uri="{FF2B5EF4-FFF2-40B4-BE49-F238E27FC236}">
                  <a16:creationId xmlns:a16="http://schemas.microsoft.com/office/drawing/2014/main" id="{67B7C5AA-E31B-47AB-97CC-D66C271BD9B4}"/>
                </a:ext>
              </a:extLst>
            </p:cNvPr>
            <p:cNvSpPr/>
            <p:nvPr/>
          </p:nvSpPr>
          <p:spPr>
            <a:xfrm>
              <a:off x="8304310" y="2165974"/>
              <a:ext cx="2747444" cy="1077218"/>
            </a:xfrm>
            <a:prstGeom prst="rect">
              <a:avLst/>
            </a:prstGeom>
            <a:solidFill>
              <a:schemeClr val="accent4">
                <a:lumMod val="20000"/>
                <a:lumOff val="80000"/>
              </a:schemeClr>
            </a:solidFill>
            <a:ln>
              <a:solidFill>
                <a:schemeClr val="accent5">
                  <a:lumMod val="75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rgbClr val="1F497D">
                      <a:lumMod val="75000"/>
                    </a:srgbClr>
                  </a:solidFill>
                  <a:effectLst>
                    <a:innerShdw blurRad="69850" dist="43180" dir="5400000">
                      <a:srgbClr val="000000">
                        <a:alpha val="65000"/>
                      </a:srgbClr>
                    </a:innerShdw>
                  </a:effectLst>
                  <a:latin typeface="Arial Black" pitchFamily="34" charset="0"/>
                </a:rPr>
                <a:t>Relational Engine</a:t>
              </a:r>
              <a:endParaRPr lang="en-US" sz="32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7" name="Rectangle 6">
              <a:extLst>
                <a:ext uri="{FF2B5EF4-FFF2-40B4-BE49-F238E27FC236}">
                  <a16:creationId xmlns:a16="http://schemas.microsoft.com/office/drawing/2014/main" id="{3A3D6747-7652-4821-8BEC-C7CA2ECCA348}"/>
                </a:ext>
              </a:extLst>
            </p:cNvPr>
            <p:cNvSpPr/>
            <p:nvPr/>
          </p:nvSpPr>
          <p:spPr>
            <a:xfrm>
              <a:off x="8298500" y="3389651"/>
              <a:ext cx="2747444" cy="1077218"/>
            </a:xfrm>
            <a:prstGeom prst="rect">
              <a:avLst/>
            </a:prstGeom>
            <a:solidFill>
              <a:schemeClr val="accent4">
                <a:lumMod val="20000"/>
                <a:lumOff val="80000"/>
              </a:schemeClr>
            </a:solidFill>
            <a:ln>
              <a:solidFill>
                <a:schemeClr val="accent5">
                  <a:lumMod val="75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rgbClr val="1F497D">
                      <a:lumMod val="75000"/>
                    </a:srgbClr>
                  </a:solidFill>
                  <a:effectLst>
                    <a:innerShdw blurRad="69850" dist="43180" dir="5400000">
                      <a:srgbClr val="000000">
                        <a:alpha val="65000"/>
                      </a:srgbClr>
                    </a:innerShdw>
                  </a:effectLst>
                  <a:latin typeface="Arial Black" pitchFamily="34" charset="0"/>
                </a:rPr>
                <a:t>Storage Engine</a:t>
              </a:r>
              <a:endParaRPr lang="en-US" sz="32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8" name="Rectangle 7">
              <a:extLst>
                <a:ext uri="{FF2B5EF4-FFF2-40B4-BE49-F238E27FC236}">
                  <a16:creationId xmlns:a16="http://schemas.microsoft.com/office/drawing/2014/main" id="{07659A26-64A1-4FB4-9EDD-FBDF9DE59D8C}"/>
                </a:ext>
              </a:extLst>
            </p:cNvPr>
            <p:cNvSpPr/>
            <p:nvPr/>
          </p:nvSpPr>
          <p:spPr>
            <a:xfrm rot="16200000">
              <a:off x="6702824" y="3005334"/>
              <a:ext cx="2300895" cy="622175"/>
            </a:xfrm>
            <a:prstGeom prst="rect">
              <a:avLst/>
            </a:prstGeom>
            <a:solidFill>
              <a:schemeClr val="accent4">
                <a:lumMod val="20000"/>
                <a:lumOff val="80000"/>
              </a:schemeClr>
            </a:solidFill>
            <a:ln>
              <a:solidFill>
                <a:schemeClr val="accent5">
                  <a:lumMod val="75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rgbClr val="1F497D">
                      <a:lumMod val="75000"/>
                    </a:srgbClr>
                  </a:solidFill>
                  <a:effectLst>
                    <a:innerShdw blurRad="69850" dist="43180" dir="5400000">
                      <a:srgbClr val="000000">
                        <a:alpha val="65000"/>
                      </a:srgbClr>
                    </a:innerShdw>
                  </a:effectLst>
                  <a:latin typeface="Arial Black" pitchFamily="34" charset="0"/>
                </a:rPr>
                <a:t>SQLOS</a:t>
              </a:r>
              <a:endParaRPr lang="en-US" sz="32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9" name="Rectangle 8">
              <a:extLst>
                <a:ext uri="{FF2B5EF4-FFF2-40B4-BE49-F238E27FC236}">
                  <a16:creationId xmlns:a16="http://schemas.microsoft.com/office/drawing/2014/main" id="{BE1409D5-6142-4A82-9C0B-85E4C0D2CB22}"/>
                </a:ext>
              </a:extLst>
            </p:cNvPr>
            <p:cNvSpPr/>
            <p:nvPr/>
          </p:nvSpPr>
          <p:spPr>
            <a:xfrm>
              <a:off x="7063530" y="1581970"/>
              <a:ext cx="4451758" cy="3845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a:extLst>
              <a:ext uri="{FF2B5EF4-FFF2-40B4-BE49-F238E27FC236}">
                <a16:creationId xmlns:a16="http://schemas.microsoft.com/office/drawing/2014/main" id="{7EB2E621-805C-4E0E-9FE5-11CE7C1D848F}"/>
              </a:ext>
            </a:extLst>
          </p:cNvPr>
          <p:cNvSpPr txBox="1">
            <a:spLocks/>
          </p:cNvSpPr>
          <p:nvPr/>
        </p:nvSpPr>
        <p:spPr>
          <a:xfrm>
            <a:off x="1878580" y="5646696"/>
            <a:ext cx="1182848" cy="581887"/>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2800" dirty="0">
                <a:solidFill>
                  <a:schemeClr val="tx1"/>
                </a:solidFill>
              </a:rPr>
              <a:t>Client</a:t>
            </a:r>
          </a:p>
        </p:txBody>
      </p:sp>
      <p:sp>
        <p:nvSpPr>
          <p:cNvPr id="12" name="Title 1">
            <a:extLst>
              <a:ext uri="{FF2B5EF4-FFF2-40B4-BE49-F238E27FC236}">
                <a16:creationId xmlns:a16="http://schemas.microsoft.com/office/drawing/2014/main" id="{D0547ACA-601A-4A16-A39A-F23646E37255}"/>
              </a:ext>
            </a:extLst>
          </p:cNvPr>
          <p:cNvSpPr txBox="1">
            <a:spLocks/>
          </p:cNvSpPr>
          <p:nvPr/>
        </p:nvSpPr>
        <p:spPr>
          <a:xfrm>
            <a:off x="9198301" y="5646696"/>
            <a:ext cx="1182848" cy="581887"/>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2800" dirty="0">
                <a:solidFill>
                  <a:schemeClr val="tx1"/>
                </a:solidFill>
              </a:rPr>
              <a:t>Server</a:t>
            </a:r>
          </a:p>
        </p:txBody>
      </p:sp>
      <p:sp>
        <p:nvSpPr>
          <p:cNvPr id="13" name="Arrow: Right 12">
            <a:extLst>
              <a:ext uri="{FF2B5EF4-FFF2-40B4-BE49-F238E27FC236}">
                <a16:creationId xmlns:a16="http://schemas.microsoft.com/office/drawing/2014/main" id="{1A60DAE8-3975-4DCB-B5E0-7173B9B1EEA2}"/>
              </a:ext>
            </a:extLst>
          </p:cNvPr>
          <p:cNvSpPr/>
          <p:nvPr/>
        </p:nvSpPr>
        <p:spPr>
          <a:xfrm>
            <a:off x="4871000" y="2367296"/>
            <a:ext cx="2302009" cy="726203"/>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CA7F609A-CCDF-4AAA-AAB5-4B29EC707270}"/>
              </a:ext>
            </a:extLst>
          </p:cNvPr>
          <p:cNvSpPr txBox="1">
            <a:spLocks/>
          </p:cNvSpPr>
          <p:nvPr/>
        </p:nvSpPr>
        <p:spPr>
          <a:xfrm>
            <a:off x="5154261" y="2414286"/>
            <a:ext cx="1578529" cy="581887"/>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1600" dirty="0">
                <a:solidFill>
                  <a:schemeClr val="bg1"/>
                </a:solidFill>
              </a:rPr>
              <a:t>Requests Data</a:t>
            </a:r>
          </a:p>
        </p:txBody>
      </p:sp>
      <p:sp>
        <p:nvSpPr>
          <p:cNvPr id="15" name="Arrow: Right 14">
            <a:extLst>
              <a:ext uri="{FF2B5EF4-FFF2-40B4-BE49-F238E27FC236}">
                <a16:creationId xmlns:a16="http://schemas.microsoft.com/office/drawing/2014/main" id="{80C6B6D3-30C6-4667-B8D9-780B510FC17E}"/>
              </a:ext>
            </a:extLst>
          </p:cNvPr>
          <p:cNvSpPr/>
          <p:nvPr/>
        </p:nvSpPr>
        <p:spPr>
          <a:xfrm rot="10800000">
            <a:off x="4873235" y="4124790"/>
            <a:ext cx="2299773" cy="726203"/>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1003BF82-32B4-44BA-9AD1-6BC00CB3FE91}"/>
              </a:ext>
            </a:extLst>
          </p:cNvPr>
          <p:cNvSpPr txBox="1">
            <a:spLocks/>
          </p:cNvSpPr>
          <p:nvPr/>
        </p:nvSpPr>
        <p:spPr>
          <a:xfrm>
            <a:off x="5366964" y="4188558"/>
            <a:ext cx="1578529" cy="581887"/>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1600" dirty="0">
                <a:solidFill>
                  <a:schemeClr val="bg1"/>
                </a:solidFill>
              </a:rPr>
              <a:t>Provides Data</a:t>
            </a:r>
          </a:p>
        </p:txBody>
      </p:sp>
      <p:pic>
        <p:nvPicPr>
          <p:cNvPr id="18" name="Picture 17" descr="A screenshot of a cell phone&#10;&#10;Description automatically generated">
            <a:extLst>
              <a:ext uri="{FF2B5EF4-FFF2-40B4-BE49-F238E27FC236}">
                <a16:creationId xmlns:a16="http://schemas.microsoft.com/office/drawing/2014/main" id="{259664BD-2A40-4951-8D5B-28BFA20413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688" y="1628190"/>
            <a:ext cx="4409885" cy="3871682"/>
          </a:xfrm>
          <a:prstGeom prst="rect">
            <a:avLst/>
          </a:prstGeom>
        </p:spPr>
      </p:pic>
    </p:spTree>
    <p:extLst>
      <p:ext uri="{BB962C8B-B14F-4D97-AF65-F5344CB8AC3E}">
        <p14:creationId xmlns:p14="http://schemas.microsoft.com/office/powerpoint/2010/main" val="2931564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BA21604-C009-4764-A809-FF4EC83BF9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407" y="3149866"/>
            <a:ext cx="1995070" cy="1704505"/>
          </a:xfrm>
          <a:prstGeom prst="rect">
            <a:avLst/>
          </a:prstGeom>
        </p:spPr>
      </p:pic>
      <p:sp>
        <p:nvSpPr>
          <p:cNvPr id="10" name="Title 1">
            <a:extLst>
              <a:ext uri="{FF2B5EF4-FFF2-40B4-BE49-F238E27FC236}">
                <a16:creationId xmlns:a16="http://schemas.microsoft.com/office/drawing/2014/main" id="{7DDBF36F-D354-4084-8C92-A6CE673E3BD2}"/>
              </a:ext>
            </a:extLst>
          </p:cNvPr>
          <p:cNvSpPr txBox="1">
            <a:spLocks/>
          </p:cNvSpPr>
          <p:nvPr/>
        </p:nvSpPr>
        <p:spPr>
          <a:xfrm>
            <a:off x="4929689" y="5564362"/>
            <a:ext cx="4587808" cy="581887"/>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2800" dirty="0">
                <a:solidFill>
                  <a:schemeClr val="tx1"/>
                </a:solidFill>
              </a:rPr>
              <a:t>The Database Engine</a:t>
            </a:r>
          </a:p>
        </p:txBody>
      </p:sp>
      <p:sp>
        <p:nvSpPr>
          <p:cNvPr id="3" name="Rounded Rectangle 3">
            <a:extLst>
              <a:ext uri="{FF2B5EF4-FFF2-40B4-BE49-F238E27FC236}">
                <a16:creationId xmlns:a16="http://schemas.microsoft.com/office/drawing/2014/main" id="{5513D299-F444-474A-91BB-A036503D5410}"/>
              </a:ext>
            </a:extLst>
          </p:cNvPr>
          <p:cNvSpPr/>
          <p:nvPr/>
        </p:nvSpPr>
        <p:spPr>
          <a:xfrm>
            <a:off x="4590086" y="2679690"/>
            <a:ext cx="4006855" cy="2860646"/>
          </a:xfrm>
          <a:prstGeom prst="roundRect">
            <a:avLst/>
          </a:prstGeom>
          <a:solidFill>
            <a:schemeClr val="accent4">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ectangle 3">
            <a:extLst>
              <a:ext uri="{FF2B5EF4-FFF2-40B4-BE49-F238E27FC236}">
                <a16:creationId xmlns:a16="http://schemas.microsoft.com/office/drawing/2014/main" id="{47931979-E224-4D6D-A663-42F63B17D88B}"/>
              </a:ext>
            </a:extLst>
          </p:cNvPr>
          <p:cNvSpPr/>
          <p:nvPr/>
        </p:nvSpPr>
        <p:spPr>
          <a:xfrm>
            <a:off x="5629807" y="2933067"/>
            <a:ext cx="2747444" cy="1077218"/>
          </a:xfrm>
          <a:prstGeom prst="rect">
            <a:avLst/>
          </a:prstGeom>
          <a:solidFill>
            <a:schemeClr val="accent4">
              <a:lumMod val="20000"/>
              <a:lumOff val="80000"/>
            </a:schemeClr>
          </a:solidFill>
          <a:ln>
            <a:solidFill>
              <a:schemeClr val="accent5">
                <a:lumMod val="75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rgbClr val="1F497D">
                    <a:lumMod val="75000"/>
                  </a:srgbClr>
                </a:solidFill>
                <a:effectLst>
                  <a:innerShdw blurRad="69850" dist="43180" dir="5400000">
                    <a:srgbClr val="000000">
                      <a:alpha val="65000"/>
                    </a:srgbClr>
                  </a:innerShdw>
                </a:effectLst>
                <a:latin typeface="Arial Black" pitchFamily="34" charset="0"/>
              </a:rPr>
              <a:t>Relational Engine</a:t>
            </a:r>
            <a:endParaRPr lang="en-US" sz="32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5" name="Rectangle 4">
            <a:extLst>
              <a:ext uri="{FF2B5EF4-FFF2-40B4-BE49-F238E27FC236}">
                <a16:creationId xmlns:a16="http://schemas.microsoft.com/office/drawing/2014/main" id="{FA8B6AD0-E7FD-479D-ACDE-9537543B280E}"/>
              </a:ext>
            </a:extLst>
          </p:cNvPr>
          <p:cNvSpPr/>
          <p:nvPr/>
        </p:nvSpPr>
        <p:spPr>
          <a:xfrm>
            <a:off x="5623997" y="4156744"/>
            <a:ext cx="2747444" cy="1077218"/>
          </a:xfrm>
          <a:prstGeom prst="rect">
            <a:avLst/>
          </a:prstGeom>
          <a:solidFill>
            <a:schemeClr val="accent4">
              <a:lumMod val="20000"/>
              <a:lumOff val="80000"/>
            </a:schemeClr>
          </a:solidFill>
          <a:ln>
            <a:solidFill>
              <a:schemeClr val="accent5">
                <a:lumMod val="75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rgbClr val="1F497D">
                    <a:lumMod val="75000"/>
                  </a:srgbClr>
                </a:solidFill>
                <a:effectLst>
                  <a:innerShdw blurRad="69850" dist="43180" dir="5400000">
                    <a:srgbClr val="000000">
                      <a:alpha val="65000"/>
                    </a:srgbClr>
                  </a:innerShdw>
                </a:effectLst>
                <a:latin typeface="Arial Black" pitchFamily="34" charset="0"/>
              </a:rPr>
              <a:t>Storage Engine</a:t>
            </a:r>
            <a:endParaRPr lang="en-US" sz="32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6" name="Rectangle 5">
            <a:extLst>
              <a:ext uri="{FF2B5EF4-FFF2-40B4-BE49-F238E27FC236}">
                <a16:creationId xmlns:a16="http://schemas.microsoft.com/office/drawing/2014/main" id="{9C9BDC92-F9EC-4A49-A678-E3A4186B9CBC}"/>
              </a:ext>
            </a:extLst>
          </p:cNvPr>
          <p:cNvSpPr/>
          <p:nvPr/>
        </p:nvSpPr>
        <p:spPr>
          <a:xfrm rot="16200000">
            <a:off x="4028321" y="3772427"/>
            <a:ext cx="2300895" cy="622175"/>
          </a:xfrm>
          <a:prstGeom prst="rect">
            <a:avLst/>
          </a:prstGeom>
          <a:solidFill>
            <a:schemeClr val="accent4">
              <a:lumMod val="20000"/>
              <a:lumOff val="80000"/>
            </a:schemeClr>
          </a:solidFill>
          <a:ln>
            <a:solidFill>
              <a:schemeClr val="accent5">
                <a:lumMod val="75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905"/>
                <a:solidFill>
                  <a:srgbClr val="1F497D">
                    <a:lumMod val="75000"/>
                  </a:srgbClr>
                </a:solidFill>
                <a:effectLst>
                  <a:innerShdw blurRad="69850" dist="43180" dir="5400000">
                    <a:srgbClr val="000000">
                      <a:alpha val="65000"/>
                    </a:srgbClr>
                  </a:innerShdw>
                </a:effectLst>
                <a:latin typeface="Arial Black" pitchFamily="34" charset="0"/>
              </a:rPr>
              <a:t>SQLOS</a:t>
            </a:r>
            <a:endParaRPr lang="en-US" sz="32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grpSp>
        <p:nvGrpSpPr>
          <p:cNvPr id="14" name="Group 13">
            <a:extLst>
              <a:ext uri="{FF2B5EF4-FFF2-40B4-BE49-F238E27FC236}">
                <a16:creationId xmlns:a16="http://schemas.microsoft.com/office/drawing/2014/main" id="{32D565B7-B80A-4D1C-9CB7-32723BAFEBE4}"/>
              </a:ext>
            </a:extLst>
          </p:cNvPr>
          <p:cNvGrpSpPr/>
          <p:nvPr/>
        </p:nvGrpSpPr>
        <p:grpSpPr>
          <a:xfrm rot="10800000">
            <a:off x="2464298" y="3612209"/>
            <a:ext cx="2250437" cy="942609"/>
            <a:chOff x="5058590" y="2768526"/>
            <a:chExt cx="1737676" cy="942609"/>
          </a:xfrm>
        </p:grpSpPr>
        <p:sp>
          <p:nvSpPr>
            <p:cNvPr id="15" name="Arrow: Right 14">
              <a:extLst>
                <a:ext uri="{FF2B5EF4-FFF2-40B4-BE49-F238E27FC236}">
                  <a16:creationId xmlns:a16="http://schemas.microsoft.com/office/drawing/2014/main" id="{586F8157-8670-48B5-9910-DC8C97ABD621}"/>
                </a:ext>
              </a:extLst>
            </p:cNvPr>
            <p:cNvSpPr/>
            <p:nvPr/>
          </p:nvSpPr>
          <p:spPr>
            <a:xfrm>
              <a:off x="5058590" y="2768526"/>
              <a:ext cx="1737676" cy="942609"/>
            </a:xfrm>
            <a:prstGeom prst="right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8E215A3-186F-4A45-A58B-CBF5E8B5FEE3}"/>
                </a:ext>
              </a:extLst>
            </p:cNvPr>
            <p:cNvSpPr txBox="1"/>
            <p:nvPr/>
          </p:nvSpPr>
          <p:spPr>
            <a:xfrm rot="10800000">
              <a:off x="5102075" y="3055165"/>
              <a:ext cx="1430405" cy="369332"/>
            </a:xfrm>
            <a:prstGeom prst="rect">
              <a:avLst/>
            </a:prstGeom>
            <a:noFill/>
            <a:ln>
              <a:noFill/>
            </a:ln>
          </p:spPr>
          <p:txBody>
            <a:bodyPr wrap="square" rtlCol="0">
              <a:spAutoFit/>
            </a:bodyPr>
            <a:lstStyle/>
            <a:p>
              <a:r>
                <a:rPr lang="en-US" dirty="0">
                  <a:solidFill>
                    <a:schemeClr val="bg1"/>
                  </a:solidFill>
                </a:rPr>
                <a:t>Resource Access</a:t>
              </a:r>
            </a:p>
          </p:txBody>
        </p:sp>
      </p:grpSp>
      <p:grpSp>
        <p:nvGrpSpPr>
          <p:cNvPr id="11" name="Group 10">
            <a:extLst>
              <a:ext uri="{FF2B5EF4-FFF2-40B4-BE49-F238E27FC236}">
                <a16:creationId xmlns:a16="http://schemas.microsoft.com/office/drawing/2014/main" id="{5552C878-E71B-435C-A3CF-2291CF9C753B}"/>
              </a:ext>
            </a:extLst>
          </p:cNvPr>
          <p:cNvGrpSpPr/>
          <p:nvPr/>
        </p:nvGrpSpPr>
        <p:grpSpPr>
          <a:xfrm>
            <a:off x="8121439" y="4240020"/>
            <a:ext cx="1812022" cy="942609"/>
            <a:chOff x="5058590" y="2768526"/>
            <a:chExt cx="1737676" cy="942609"/>
          </a:xfrm>
        </p:grpSpPr>
        <p:sp>
          <p:nvSpPr>
            <p:cNvPr id="12" name="Arrow: Right 11">
              <a:extLst>
                <a:ext uri="{FF2B5EF4-FFF2-40B4-BE49-F238E27FC236}">
                  <a16:creationId xmlns:a16="http://schemas.microsoft.com/office/drawing/2014/main" id="{E9EF612C-4FAC-4545-A53A-5E6DDA7D8BCF}"/>
                </a:ext>
              </a:extLst>
            </p:cNvPr>
            <p:cNvSpPr/>
            <p:nvPr/>
          </p:nvSpPr>
          <p:spPr>
            <a:xfrm>
              <a:off x="5058590" y="2768526"/>
              <a:ext cx="1737676" cy="942609"/>
            </a:xfrm>
            <a:prstGeom prst="rightArrow">
              <a:avLst/>
            </a:prstGeom>
            <a:solidFill>
              <a:schemeClr val="accent4">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74369D8-784C-490A-A565-479C7EAAEEA9}"/>
                </a:ext>
              </a:extLst>
            </p:cNvPr>
            <p:cNvSpPr txBox="1"/>
            <p:nvPr/>
          </p:nvSpPr>
          <p:spPr>
            <a:xfrm>
              <a:off x="5154292" y="3055164"/>
              <a:ext cx="1430405" cy="369332"/>
            </a:xfrm>
            <a:prstGeom prst="rect">
              <a:avLst/>
            </a:prstGeom>
            <a:noFill/>
            <a:ln>
              <a:noFill/>
            </a:ln>
          </p:spPr>
          <p:txBody>
            <a:bodyPr wrap="square" rtlCol="0">
              <a:spAutoFit/>
            </a:bodyPr>
            <a:lstStyle/>
            <a:p>
              <a:r>
                <a:rPr lang="en-US" dirty="0">
                  <a:solidFill>
                    <a:schemeClr val="bg1"/>
                  </a:solidFill>
                </a:rPr>
                <a:t>Data Access</a:t>
              </a:r>
            </a:p>
          </p:txBody>
        </p:sp>
      </p:grpSp>
      <p:grpSp>
        <p:nvGrpSpPr>
          <p:cNvPr id="17" name="Group 16">
            <a:extLst>
              <a:ext uri="{FF2B5EF4-FFF2-40B4-BE49-F238E27FC236}">
                <a16:creationId xmlns:a16="http://schemas.microsoft.com/office/drawing/2014/main" id="{92C41BE7-8A9C-484D-8675-CBA5E6AC77D9}"/>
              </a:ext>
            </a:extLst>
          </p:cNvPr>
          <p:cNvGrpSpPr/>
          <p:nvPr/>
        </p:nvGrpSpPr>
        <p:grpSpPr>
          <a:xfrm>
            <a:off x="3253161" y="413694"/>
            <a:ext cx="4951183" cy="1415118"/>
            <a:chOff x="3263388" y="459201"/>
            <a:chExt cx="4951183" cy="1415118"/>
          </a:xfrm>
        </p:grpSpPr>
        <p:sp>
          <p:nvSpPr>
            <p:cNvPr id="23" name="Rounded Rectangle 8">
              <a:extLst>
                <a:ext uri="{FF2B5EF4-FFF2-40B4-BE49-F238E27FC236}">
                  <a16:creationId xmlns:a16="http://schemas.microsoft.com/office/drawing/2014/main" id="{7E84EDEE-5303-4E2D-B549-F2BA56EDF770}"/>
                </a:ext>
              </a:extLst>
            </p:cNvPr>
            <p:cNvSpPr/>
            <p:nvPr/>
          </p:nvSpPr>
          <p:spPr>
            <a:xfrm>
              <a:off x="3263388" y="459201"/>
              <a:ext cx="4951183" cy="1415118"/>
            </a:xfrm>
            <a:prstGeom prst="roundRect">
              <a:avLst/>
            </a:prstGeom>
            <a:solidFill>
              <a:schemeClr val="bg1"/>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6" name="Picture 25">
              <a:extLst>
                <a:ext uri="{FF2B5EF4-FFF2-40B4-BE49-F238E27FC236}">
                  <a16:creationId xmlns:a16="http://schemas.microsoft.com/office/drawing/2014/main" id="{8581CF4D-6754-4620-9227-30F752225911}"/>
                </a:ext>
              </a:extLst>
            </p:cNvPr>
            <p:cNvPicPr>
              <a:picLocks noChangeAspect="1"/>
            </p:cNvPicPr>
            <p:nvPr/>
          </p:nvPicPr>
          <p:blipFill>
            <a:blip r:embed="rId3"/>
            <a:stretch>
              <a:fillRect/>
            </a:stretch>
          </p:blipFill>
          <p:spPr>
            <a:xfrm>
              <a:off x="3395830" y="648116"/>
              <a:ext cx="4686300" cy="1019175"/>
            </a:xfrm>
            <a:prstGeom prst="rect">
              <a:avLst/>
            </a:prstGeom>
          </p:spPr>
        </p:pic>
      </p:grpSp>
      <p:grpSp>
        <p:nvGrpSpPr>
          <p:cNvPr id="20" name="Group 19">
            <a:extLst>
              <a:ext uri="{FF2B5EF4-FFF2-40B4-BE49-F238E27FC236}">
                <a16:creationId xmlns:a16="http://schemas.microsoft.com/office/drawing/2014/main" id="{8228B8A6-5CC5-4EBE-8671-C6303F4843AD}"/>
              </a:ext>
            </a:extLst>
          </p:cNvPr>
          <p:cNvGrpSpPr/>
          <p:nvPr/>
        </p:nvGrpSpPr>
        <p:grpSpPr>
          <a:xfrm>
            <a:off x="10109864" y="3937702"/>
            <a:ext cx="1393773" cy="1547244"/>
            <a:chOff x="4963829" y="4298078"/>
            <a:chExt cx="1393773" cy="1547244"/>
          </a:xfrm>
        </p:grpSpPr>
        <p:sp>
          <p:nvSpPr>
            <p:cNvPr id="21" name="Cylinder 20">
              <a:extLst>
                <a:ext uri="{FF2B5EF4-FFF2-40B4-BE49-F238E27FC236}">
                  <a16:creationId xmlns:a16="http://schemas.microsoft.com/office/drawing/2014/main" id="{5E220329-22DB-45B9-854F-A3DF428F4829}"/>
                </a:ext>
              </a:extLst>
            </p:cNvPr>
            <p:cNvSpPr/>
            <p:nvPr/>
          </p:nvSpPr>
          <p:spPr>
            <a:xfrm>
              <a:off x="4963829" y="5232674"/>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ylinder 21">
              <a:extLst>
                <a:ext uri="{FF2B5EF4-FFF2-40B4-BE49-F238E27FC236}">
                  <a16:creationId xmlns:a16="http://schemas.microsoft.com/office/drawing/2014/main" id="{210A1CAC-0280-4ABC-9262-C19B2E59E4C0}"/>
                </a:ext>
              </a:extLst>
            </p:cNvPr>
            <p:cNvSpPr/>
            <p:nvPr/>
          </p:nvSpPr>
          <p:spPr>
            <a:xfrm>
              <a:off x="4963830" y="4763793"/>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ylinder 26">
              <a:extLst>
                <a:ext uri="{FF2B5EF4-FFF2-40B4-BE49-F238E27FC236}">
                  <a16:creationId xmlns:a16="http://schemas.microsoft.com/office/drawing/2014/main" id="{305DEBBA-52B4-473B-AC5B-AFB32DD21ED1}"/>
                </a:ext>
              </a:extLst>
            </p:cNvPr>
            <p:cNvSpPr/>
            <p:nvPr/>
          </p:nvSpPr>
          <p:spPr>
            <a:xfrm>
              <a:off x="4963831" y="4298078"/>
              <a:ext cx="1393771" cy="612648"/>
            </a:xfrm>
            <a:prstGeom prst="can">
              <a:avLst>
                <a:gd name="adj" fmla="val 30417"/>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6DE01E81-463C-4AE9-99F7-47814F2E33A1}"/>
              </a:ext>
            </a:extLst>
          </p:cNvPr>
          <p:cNvGrpSpPr/>
          <p:nvPr/>
        </p:nvGrpSpPr>
        <p:grpSpPr>
          <a:xfrm>
            <a:off x="6235620" y="1407199"/>
            <a:ext cx="1975945" cy="1416501"/>
            <a:chOff x="6463248" y="1531630"/>
            <a:chExt cx="1975945" cy="1416501"/>
          </a:xfrm>
        </p:grpSpPr>
        <p:sp>
          <p:nvSpPr>
            <p:cNvPr id="28" name="Arrow: Right 27">
              <a:extLst>
                <a:ext uri="{FF2B5EF4-FFF2-40B4-BE49-F238E27FC236}">
                  <a16:creationId xmlns:a16="http://schemas.microsoft.com/office/drawing/2014/main" id="{67A43DDE-1794-43CC-B387-A874E591AAE9}"/>
                </a:ext>
              </a:extLst>
            </p:cNvPr>
            <p:cNvSpPr/>
            <p:nvPr/>
          </p:nvSpPr>
          <p:spPr>
            <a:xfrm rot="5400000">
              <a:off x="6989248" y="1998077"/>
              <a:ext cx="957498" cy="942609"/>
            </a:xfrm>
            <a:prstGeom prst="right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19">
              <a:extLst>
                <a:ext uri="{FF2B5EF4-FFF2-40B4-BE49-F238E27FC236}">
                  <a16:creationId xmlns:a16="http://schemas.microsoft.com/office/drawing/2014/main" id="{FBEFCBED-1DC4-4801-98FF-DE233988AD08}"/>
                </a:ext>
              </a:extLst>
            </p:cNvPr>
            <p:cNvSpPr/>
            <p:nvPr/>
          </p:nvSpPr>
          <p:spPr>
            <a:xfrm>
              <a:off x="6463248" y="1531630"/>
              <a:ext cx="1975945" cy="462618"/>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CCD8290-97EC-4A12-8C2C-BE2372E198CF}"/>
                </a:ext>
              </a:extLst>
            </p:cNvPr>
            <p:cNvSpPr txBox="1"/>
            <p:nvPr/>
          </p:nvSpPr>
          <p:spPr>
            <a:xfrm>
              <a:off x="6593513" y="1560388"/>
              <a:ext cx="1707402" cy="369332"/>
            </a:xfrm>
            <a:prstGeom prst="rect">
              <a:avLst/>
            </a:prstGeom>
            <a:noFill/>
          </p:spPr>
          <p:txBody>
            <a:bodyPr wrap="square" rtlCol="0">
              <a:spAutoFit/>
            </a:bodyPr>
            <a:lstStyle/>
            <a:p>
              <a:r>
                <a:rPr lang="en-US" dirty="0">
                  <a:solidFill>
                    <a:schemeClr val="bg1"/>
                  </a:solidFill>
                </a:rPr>
                <a:t>Query Process</a:t>
              </a:r>
            </a:p>
          </p:txBody>
        </p:sp>
        <p:sp>
          <p:nvSpPr>
            <p:cNvPr id="7" name="Rectangle 6">
              <a:extLst>
                <a:ext uri="{FF2B5EF4-FFF2-40B4-BE49-F238E27FC236}">
                  <a16:creationId xmlns:a16="http://schemas.microsoft.com/office/drawing/2014/main" id="{9F7FCFA8-072D-40CC-BF00-AD128CE912D4}"/>
                </a:ext>
              </a:extLst>
            </p:cNvPr>
            <p:cNvSpPr/>
            <p:nvPr/>
          </p:nvSpPr>
          <p:spPr>
            <a:xfrm>
              <a:off x="7258051" y="1862442"/>
              <a:ext cx="420157" cy="369332"/>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08791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764AC26-C70A-49C3-9613-E96102DBABAE}"/>
              </a:ext>
            </a:extLst>
          </p:cNvPr>
          <p:cNvSpPr txBox="1">
            <a:spLocks/>
          </p:cNvSpPr>
          <p:nvPr/>
        </p:nvSpPr>
        <p:spPr>
          <a:xfrm>
            <a:off x="210260" y="227775"/>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SQLOS Provides Many Functions</a:t>
            </a:r>
          </a:p>
        </p:txBody>
      </p:sp>
      <p:graphicFrame>
        <p:nvGraphicFramePr>
          <p:cNvPr id="6" name="Diagram 5">
            <a:extLst>
              <a:ext uri="{FF2B5EF4-FFF2-40B4-BE49-F238E27FC236}">
                <a16:creationId xmlns:a16="http://schemas.microsoft.com/office/drawing/2014/main" id="{6E31FA76-6AB6-452B-A651-57C199BFB1A3}"/>
              </a:ext>
            </a:extLst>
          </p:cNvPr>
          <p:cNvGraphicFramePr/>
          <p:nvPr>
            <p:extLst>
              <p:ext uri="{D42A27DB-BD31-4B8C-83A1-F6EECF244321}">
                <p14:modId xmlns:p14="http://schemas.microsoft.com/office/powerpoint/2010/main" val="69320572"/>
              </p:ext>
            </p:extLst>
          </p:nvPr>
        </p:nvGraphicFramePr>
        <p:xfrm>
          <a:off x="780522" y="963464"/>
          <a:ext cx="10630956" cy="50671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7404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764AC26-C70A-49C3-9613-E96102DBABAE}"/>
              </a:ext>
            </a:extLst>
          </p:cNvPr>
          <p:cNvSpPr txBox="1">
            <a:spLocks/>
          </p:cNvSpPr>
          <p:nvPr/>
        </p:nvSpPr>
        <p:spPr>
          <a:xfrm>
            <a:off x="210260" y="227775"/>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dirty="0">
                <a:solidFill>
                  <a:schemeClr val="tx1"/>
                </a:solidFill>
              </a:rPr>
              <a:t>Data Architecture Virtual Group</a:t>
            </a:r>
          </a:p>
        </p:txBody>
      </p:sp>
      <p:pic>
        <p:nvPicPr>
          <p:cNvPr id="4" name="Picture 3" descr="A close up of a logo&#10;&#10;Description automatically generated">
            <a:extLst>
              <a:ext uri="{FF2B5EF4-FFF2-40B4-BE49-F238E27FC236}">
                <a16:creationId xmlns:a16="http://schemas.microsoft.com/office/drawing/2014/main" id="{16C89BE0-0F47-4167-9561-01F66C851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733" y="1447800"/>
            <a:ext cx="7968277" cy="1282065"/>
          </a:xfrm>
          <a:prstGeom prst="rect">
            <a:avLst/>
          </a:prstGeom>
        </p:spPr>
      </p:pic>
      <p:sp>
        <p:nvSpPr>
          <p:cNvPr id="5" name="TextBox 4">
            <a:extLst>
              <a:ext uri="{FF2B5EF4-FFF2-40B4-BE49-F238E27FC236}">
                <a16:creationId xmlns:a16="http://schemas.microsoft.com/office/drawing/2014/main" id="{D0400361-CAC7-4AD8-84E8-C0A29B3D6322}"/>
              </a:ext>
            </a:extLst>
          </p:cNvPr>
          <p:cNvSpPr txBox="1"/>
          <p:nvPr/>
        </p:nvSpPr>
        <p:spPr>
          <a:xfrm>
            <a:off x="2017734" y="2950182"/>
            <a:ext cx="7968276" cy="584775"/>
          </a:xfrm>
          <a:prstGeom prst="rect">
            <a:avLst/>
          </a:prstGeom>
          <a:noFill/>
        </p:spPr>
        <p:txBody>
          <a:bodyPr wrap="square" rtlCol="0">
            <a:spAutoFit/>
          </a:bodyPr>
          <a:lstStyle/>
          <a:p>
            <a:pPr algn="ctr"/>
            <a:r>
              <a:rPr lang="en-US" sz="3200" dirty="0">
                <a:solidFill>
                  <a:schemeClr val="accent5">
                    <a:lumMod val="60000"/>
                    <a:lumOff val="40000"/>
                  </a:schemeClr>
                </a:solidFill>
                <a:hlinkClick r:id="rId3">
                  <a:extLst>
                    <a:ext uri="{A12FA001-AC4F-418D-AE19-62706E023703}">
                      <ahyp:hlinkClr xmlns:ahyp="http://schemas.microsoft.com/office/drawing/2018/hyperlinkcolor" val="tx"/>
                    </a:ext>
                  </a:extLst>
                </a:hlinkClick>
              </a:rPr>
              <a:t>https://dataarch.pass.org/</a:t>
            </a:r>
            <a:endParaRPr lang="en-US" sz="3200" dirty="0">
              <a:solidFill>
                <a:schemeClr val="accent5">
                  <a:lumMod val="60000"/>
                  <a:lumOff val="40000"/>
                </a:schemeClr>
              </a:solidFill>
            </a:endParaRPr>
          </a:p>
        </p:txBody>
      </p:sp>
      <p:sp>
        <p:nvSpPr>
          <p:cNvPr id="8" name="Rectangle: Rounded Corners 7">
            <a:extLst>
              <a:ext uri="{FF2B5EF4-FFF2-40B4-BE49-F238E27FC236}">
                <a16:creationId xmlns:a16="http://schemas.microsoft.com/office/drawing/2014/main" id="{F53B0B3D-CC52-412A-B1BE-43D8DDA86630}"/>
              </a:ext>
            </a:extLst>
          </p:cNvPr>
          <p:cNvSpPr/>
          <p:nvPr/>
        </p:nvSpPr>
        <p:spPr>
          <a:xfrm>
            <a:off x="3228975" y="3763362"/>
            <a:ext cx="5734050" cy="166569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solidFill>
                  <a:schemeClr val="bg1"/>
                </a:solidFill>
              </a:rPr>
              <a:t>Transaction and Isolation Levels</a:t>
            </a:r>
          </a:p>
          <a:p>
            <a:pPr algn="ctr"/>
            <a:r>
              <a:rPr lang="en-US" sz="2800" dirty="0">
                <a:solidFill>
                  <a:schemeClr val="bg1"/>
                </a:solidFill>
              </a:rPr>
              <a:t>June 11</a:t>
            </a:r>
            <a:r>
              <a:rPr lang="en-US" sz="2800" baseline="30000" dirty="0">
                <a:solidFill>
                  <a:schemeClr val="bg1"/>
                </a:solidFill>
              </a:rPr>
              <a:t>th, </a:t>
            </a:r>
            <a:r>
              <a:rPr lang="en-US" sz="2800" dirty="0">
                <a:solidFill>
                  <a:schemeClr val="bg1"/>
                </a:solidFill>
              </a:rPr>
              <a:t>2020 at 2:00pm EDT</a:t>
            </a:r>
            <a:endParaRPr lang="en-US" sz="2800" dirty="0">
              <a:solidFill>
                <a:schemeClr val="accent5"/>
              </a:solidFill>
            </a:endParaRPr>
          </a:p>
        </p:txBody>
      </p:sp>
    </p:spTree>
    <p:extLst>
      <p:ext uri="{BB962C8B-B14F-4D97-AF65-F5344CB8AC3E}">
        <p14:creationId xmlns:p14="http://schemas.microsoft.com/office/powerpoint/2010/main" val="831638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ED843-5A1B-4DAC-9648-7313D2F0EF97}"/>
              </a:ext>
            </a:extLst>
          </p:cNvPr>
          <p:cNvSpPr>
            <a:spLocks noGrp="1"/>
          </p:cNvSpPr>
          <p:nvPr>
            <p:ph type="title"/>
          </p:nvPr>
        </p:nvSpPr>
        <p:spPr/>
        <p:txBody>
          <a:bodyPr/>
          <a:lstStyle/>
          <a:p>
            <a:pPr>
              <a:lnSpc>
                <a:spcPct val="100000"/>
              </a:lnSpc>
              <a:spcBef>
                <a:spcPts val="600"/>
              </a:spcBef>
              <a:spcAft>
                <a:spcPts val="1200"/>
              </a:spcAft>
            </a:pPr>
            <a:r>
              <a:rPr lang="en-US" dirty="0"/>
              <a:t>Locks, Blocks, </a:t>
            </a:r>
            <a:br>
              <a:rPr lang="en-US" dirty="0"/>
            </a:br>
            <a:r>
              <a:rPr lang="en-US" dirty="0"/>
              <a:t>and Deadlocks</a:t>
            </a:r>
            <a:br>
              <a:rPr lang="en-US" dirty="0"/>
            </a:br>
            <a:br>
              <a:rPr lang="en-US" dirty="0"/>
            </a:br>
            <a:r>
              <a:rPr lang="en-US" dirty="0"/>
              <a:t>John Deardurff</a:t>
            </a:r>
            <a:br>
              <a:rPr lang="en-US" dirty="0"/>
            </a:br>
            <a:br>
              <a:rPr lang="en-US" dirty="0"/>
            </a:br>
            <a:endParaRPr lang="en-US" dirty="0"/>
          </a:p>
        </p:txBody>
      </p:sp>
    </p:spTree>
    <p:extLst>
      <p:ext uri="{BB962C8B-B14F-4D97-AF65-F5344CB8AC3E}">
        <p14:creationId xmlns:p14="http://schemas.microsoft.com/office/powerpoint/2010/main" val="287680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2537</TotalTime>
  <Words>1501</Words>
  <Application>Microsoft Office PowerPoint</Application>
  <PresentationFormat>Widescreen</PresentationFormat>
  <Paragraphs>273</Paragraphs>
  <Slides>40</Slides>
  <Notes>8</Notes>
  <HiddenSlides>9</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Arial</vt:lpstr>
      <vt:lpstr>Arial Black</vt:lpstr>
      <vt:lpstr>Calibri</vt:lpstr>
      <vt:lpstr>Century Gothic</vt:lpstr>
      <vt:lpstr>Consolas</vt:lpstr>
      <vt:lpstr>Segoe</vt:lpstr>
      <vt:lpstr>Segoe UI</vt:lpstr>
      <vt:lpstr>Segoe UI Light</vt:lpstr>
      <vt:lpstr>Times New Roman</vt:lpstr>
      <vt:lpstr>Verdana</vt:lpstr>
      <vt:lpstr>PASS 2013_SpeakerTemplate_Final</vt:lpstr>
      <vt:lpstr> Inside the Database Engine  John Deardurff  </vt:lpstr>
      <vt:lpstr>Inside the  Database Engine </vt:lpstr>
      <vt:lpstr>PowerPoint Presentation</vt:lpstr>
      <vt:lpstr>SQL OS: A Closer Look  John Deardurff  </vt:lpstr>
      <vt:lpstr>Client/Server Architecture</vt:lpstr>
      <vt:lpstr>PowerPoint Presentation</vt:lpstr>
      <vt:lpstr>PowerPoint Presentation</vt:lpstr>
      <vt:lpstr>PowerPoint Presentation</vt:lpstr>
      <vt:lpstr>Locks, Blocks,  and Deadlocks  John Deardurff  </vt:lpstr>
      <vt:lpstr>PowerPoint Presentation</vt:lpstr>
      <vt:lpstr>PowerPoint Presentation</vt:lpstr>
      <vt:lpstr>PowerPoint Presentation</vt:lpstr>
      <vt:lpstr>PowerPoint Presentation</vt:lpstr>
      <vt:lpstr>Waits and  Threads  John Deardurff  </vt:lpstr>
      <vt:lpstr>Preemptive vs. Cooperative Scheduling</vt:lpstr>
      <vt:lpstr>Thread States and Queues</vt:lpstr>
      <vt:lpstr>SQL Server Execution Model</vt:lpstr>
      <vt:lpstr>Thread Stack Memory</vt:lpstr>
      <vt:lpstr>PowerPoint Presentation</vt:lpstr>
      <vt:lpstr>PowerPoint Presentation</vt:lpstr>
      <vt:lpstr>Dynamic Management Objects for Waits</vt:lpstr>
      <vt:lpstr>Dynamic Management Objects for Waits</vt:lpstr>
      <vt:lpstr>Troubleshooting Wait Types</vt:lpstr>
      <vt:lpstr>PowerPoint Presentation</vt:lpstr>
      <vt:lpstr>The Relational Engine  John Deardurff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Showing Statistics</vt:lpstr>
      <vt:lpstr>PowerPoint Presentation</vt:lpstr>
      <vt:lpstr>The Storage Engine  John Deardurff  </vt:lpstr>
      <vt:lpstr>How Data Is Stored in SQL Server</vt:lpstr>
      <vt:lpstr>PowerPoint Presentation</vt:lpstr>
      <vt:lpstr>DBCC IND</vt:lpstr>
      <vt:lpstr>DBCC PAGE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JDSQLHandout</dc:title>
  <dc:creator>John Deardurff</dc:creator>
  <cp:keywords>SQL</cp:keywords>
  <cp:lastModifiedBy>John Deardurff</cp:lastModifiedBy>
  <cp:revision>214</cp:revision>
  <dcterms:created xsi:type="dcterms:W3CDTF">2015-01-18T17:57:52Z</dcterms:created>
  <dcterms:modified xsi:type="dcterms:W3CDTF">2020-06-08T15:15:36Z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jodeardu@microsoft.com</vt:lpwstr>
  </property>
  <property fmtid="{D5CDD505-2E9C-101B-9397-08002B2CF9AE}" pid="5" name="MSIP_Label_f42aa342-8706-4288-bd11-ebb85995028c_SetDate">
    <vt:lpwstr>2020-01-29T20:08:26.4392076Z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b02ef87f-a990-4917-b859-a7cfbf556e5b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